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Lato"/>
      <p:regular r:id="rId28"/>
      <p:bold r:id="rId29"/>
      <p:italic r:id="rId30"/>
      <p:boldItalic r:id="rId31"/>
    </p:embeddedFont>
    <p:embeddedFont>
      <p:font typeface="Anaheim"/>
      <p:regular r:id="rId32"/>
    </p:embeddedFont>
    <p:embeddedFont>
      <p:font typeface="Maven Pro"/>
      <p:regular r:id="rId33"/>
      <p:bold r:id="rId34"/>
    </p:embeddedFont>
    <p:embeddedFont>
      <p:font typeface="Saira SemiCondensed ExtraBold"/>
      <p:bold r:id="rId35"/>
    </p:embeddedFont>
    <p:embeddedFont>
      <p:font typeface="Didact Gothic"/>
      <p:regular r:id="rId36"/>
    </p:embeddedFont>
    <p:embeddedFont>
      <p:font typeface="Dela Gothic One"/>
      <p:regular r:id="rId37"/>
    </p:embeddedFont>
    <p:embeddedFont>
      <p:font typeface="Sora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Lat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7.xml"/><Relationship Id="rId33" Type="http://schemas.openxmlformats.org/officeDocument/2006/relationships/font" Target="fonts/MavenPro-regular.fntdata"/><Relationship Id="rId10" Type="http://schemas.openxmlformats.org/officeDocument/2006/relationships/slide" Target="slides/slide6.xml"/><Relationship Id="rId32" Type="http://schemas.openxmlformats.org/officeDocument/2006/relationships/font" Target="fonts/Anaheim-regular.fntdata"/><Relationship Id="rId13" Type="http://schemas.openxmlformats.org/officeDocument/2006/relationships/slide" Target="slides/slide9.xml"/><Relationship Id="rId35" Type="http://schemas.openxmlformats.org/officeDocument/2006/relationships/font" Target="fonts/SairaSemiCondensedExtraBold-bold.fntdata"/><Relationship Id="rId12" Type="http://schemas.openxmlformats.org/officeDocument/2006/relationships/slide" Target="slides/slide8.xml"/><Relationship Id="rId34" Type="http://schemas.openxmlformats.org/officeDocument/2006/relationships/font" Target="fonts/MavenPro-bold.fntdata"/><Relationship Id="rId15" Type="http://schemas.openxmlformats.org/officeDocument/2006/relationships/slide" Target="slides/slide11.xml"/><Relationship Id="rId37" Type="http://schemas.openxmlformats.org/officeDocument/2006/relationships/font" Target="fonts/DelaGothicOne-regular.fntdata"/><Relationship Id="rId14" Type="http://schemas.openxmlformats.org/officeDocument/2006/relationships/slide" Target="slides/slide10.xml"/><Relationship Id="rId36" Type="http://schemas.openxmlformats.org/officeDocument/2006/relationships/font" Target="fonts/DidactGothic-regular.fntdata"/><Relationship Id="rId17" Type="http://schemas.openxmlformats.org/officeDocument/2006/relationships/slide" Target="slides/slide13.xml"/><Relationship Id="rId39" Type="http://schemas.openxmlformats.org/officeDocument/2006/relationships/font" Target="fonts/Sora-bold.fntdata"/><Relationship Id="rId16" Type="http://schemas.openxmlformats.org/officeDocument/2006/relationships/slide" Target="slides/slide12.xml"/><Relationship Id="rId38" Type="http://schemas.openxmlformats.org/officeDocument/2006/relationships/font" Target="fonts/Sora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3b7002e1b6_0_2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3b7002e1b6_0_2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3b7002e1b6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3b7002e1b6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3b38dba9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3b38dba9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eebc273f4e_0_19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eebc273f4e_0_19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13b7002e1b6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13b7002e1b6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eebc273f4e_0_22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0" name="Google Shape;2430;geebc273f4e_0_22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eebc273f4e_0_19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eebc273f4e_0_19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13b38dba91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4" name="Google Shape;2524;g13b38dba91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13b38dba91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13b38dba91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13b38dba91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" name="Google Shape;2631;g13b38dba91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ba68f85b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ba68f85b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g13b7002e1b6_0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9" name="Google Shape;2679;g13b7002e1b6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13bcf436897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" name="Google Shape;2689;g13bcf436897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g13ba68f85b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4" name="Google Shape;2764;g13ba68f85b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g13b7002e1b6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3" name="Google Shape;2773;g13b7002e1b6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b7002e1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3b7002e1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ea901b6474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ea901b6474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eebc273f4e_0_19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eebc273f4e_0_19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a901b647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a901b647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eebc273f4e_0_19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eebc273f4e_0_19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b7002e1b6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3b7002e1b6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3b7002e1b6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3b7002e1b6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325" y="415225"/>
            <a:ext cx="5770800" cy="16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325" y="2109200"/>
            <a:ext cx="3882000" cy="2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1457250" y="1418250"/>
            <a:ext cx="6229500" cy="17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1733550" y="3380825"/>
            <a:ext cx="56769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1"/>
          <p:cNvSpPr/>
          <p:nvPr/>
        </p:nvSpPr>
        <p:spPr>
          <a:xfrm rot="7287602">
            <a:off x="5791338" y="-1419825"/>
            <a:ext cx="3812773" cy="381277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/>
          <p:nvPr/>
        </p:nvSpPr>
        <p:spPr>
          <a:xfrm rot="-3644767">
            <a:off x="-336365" y="3121019"/>
            <a:ext cx="3287425" cy="328745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1562500" y="1384020"/>
            <a:ext cx="31203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562500" y="1725071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2" type="title"/>
          </p:nvPr>
        </p:nvSpPr>
        <p:spPr>
          <a:xfrm>
            <a:off x="1562500" y="2605576"/>
            <a:ext cx="31203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3" type="subTitle"/>
          </p:nvPr>
        </p:nvSpPr>
        <p:spPr>
          <a:xfrm>
            <a:off x="1562500" y="2941409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4" type="title"/>
          </p:nvPr>
        </p:nvSpPr>
        <p:spPr>
          <a:xfrm>
            <a:off x="5588280" y="1382351"/>
            <a:ext cx="31203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5" type="subTitle"/>
          </p:nvPr>
        </p:nvSpPr>
        <p:spPr>
          <a:xfrm>
            <a:off x="5588277" y="1729075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6" type="title"/>
          </p:nvPr>
        </p:nvSpPr>
        <p:spPr>
          <a:xfrm>
            <a:off x="5588280" y="2606743"/>
            <a:ext cx="31203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7" type="subTitle"/>
          </p:nvPr>
        </p:nvSpPr>
        <p:spPr>
          <a:xfrm>
            <a:off x="5588277" y="2951463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8" type="title"/>
          </p:nvPr>
        </p:nvSpPr>
        <p:spPr>
          <a:xfrm>
            <a:off x="665050" y="1327875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9" type="title"/>
          </p:nvPr>
        </p:nvSpPr>
        <p:spPr>
          <a:xfrm>
            <a:off x="665050" y="2549983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13" type="title"/>
          </p:nvPr>
        </p:nvSpPr>
        <p:spPr>
          <a:xfrm>
            <a:off x="4698187" y="2566745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14" type="title"/>
          </p:nvPr>
        </p:nvSpPr>
        <p:spPr>
          <a:xfrm>
            <a:off x="4698187" y="1338569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idx="15" type="title"/>
          </p:nvPr>
        </p:nvSpPr>
        <p:spPr>
          <a:xfrm>
            <a:off x="1562500" y="3827301"/>
            <a:ext cx="31203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6" type="subTitle"/>
          </p:nvPr>
        </p:nvSpPr>
        <p:spPr>
          <a:xfrm>
            <a:off x="1562500" y="4157746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7" type="title"/>
          </p:nvPr>
        </p:nvSpPr>
        <p:spPr>
          <a:xfrm>
            <a:off x="5588277" y="3831321"/>
            <a:ext cx="31203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18" type="subTitle"/>
          </p:nvPr>
        </p:nvSpPr>
        <p:spPr>
          <a:xfrm>
            <a:off x="5588277" y="4173850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hasCustomPrompt="1" idx="19" type="title"/>
          </p:nvPr>
        </p:nvSpPr>
        <p:spPr>
          <a:xfrm>
            <a:off x="665050" y="3772090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hasCustomPrompt="1" idx="20" type="title"/>
          </p:nvPr>
        </p:nvSpPr>
        <p:spPr>
          <a:xfrm>
            <a:off x="4698187" y="3794921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grpSp>
        <p:nvGrpSpPr>
          <p:cNvPr id="102" name="Google Shape;102;p13"/>
          <p:cNvGrpSpPr/>
          <p:nvPr/>
        </p:nvGrpSpPr>
        <p:grpSpPr>
          <a:xfrm rot="-7546048">
            <a:off x="8118359" y="650718"/>
            <a:ext cx="161701" cy="641985"/>
            <a:chOff x="7004550" y="3676293"/>
            <a:chExt cx="161700" cy="641982"/>
          </a:xfrm>
        </p:grpSpPr>
        <p:sp>
          <p:nvSpPr>
            <p:cNvPr id="103" name="Google Shape;103;p13"/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3"/>
          <p:cNvSpPr txBox="1"/>
          <p:nvPr>
            <p:ph idx="21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13"/>
          <p:cNvSpPr/>
          <p:nvPr/>
        </p:nvSpPr>
        <p:spPr>
          <a:xfrm flipH="1" rot="3592469">
            <a:off x="6400996" y="-625931"/>
            <a:ext cx="2898637" cy="2898637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type="title"/>
          </p:nvPr>
        </p:nvSpPr>
        <p:spPr>
          <a:xfrm>
            <a:off x="806500" y="2542575"/>
            <a:ext cx="19473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1" type="subTitle"/>
          </p:nvPr>
        </p:nvSpPr>
        <p:spPr>
          <a:xfrm>
            <a:off x="806500" y="3056325"/>
            <a:ext cx="23910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4"/>
          <p:cNvSpPr txBox="1"/>
          <p:nvPr>
            <p:ph idx="2" type="title"/>
          </p:nvPr>
        </p:nvSpPr>
        <p:spPr>
          <a:xfrm>
            <a:off x="3376500" y="2542575"/>
            <a:ext cx="19473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3" name="Google Shape;113;p14"/>
          <p:cNvSpPr txBox="1"/>
          <p:nvPr>
            <p:ph idx="3" type="subTitle"/>
          </p:nvPr>
        </p:nvSpPr>
        <p:spPr>
          <a:xfrm>
            <a:off x="3376500" y="3056325"/>
            <a:ext cx="23910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4" type="title"/>
          </p:nvPr>
        </p:nvSpPr>
        <p:spPr>
          <a:xfrm>
            <a:off x="5946500" y="2542575"/>
            <a:ext cx="19473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5" type="subTitle"/>
          </p:nvPr>
        </p:nvSpPr>
        <p:spPr>
          <a:xfrm>
            <a:off x="5946500" y="3056325"/>
            <a:ext cx="23910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14"/>
          <p:cNvSpPr/>
          <p:nvPr/>
        </p:nvSpPr>
        <p:spPr>
          <a:xfrm rot="-379471">
            <a:off x="6137913" y="-979598"/>
            <a:ext cx="3812763" cy="381276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4"/>
          <p:cNvSpPr/>
          <p:nvPr/>
        </p:nvSpPr>
        <p:spPr>
          <a:xfrm rot="-3616141">
            <a:off x="-137241" y="3279189"/>
            <a:ext cx="3287398" cy="3287472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type="title"/>
          </p:nvPr>
        </p:nvSpPr>
        <p:spPr>
          <a:xfrm>
            <a:off x="1028350" y="2375625"/>
            <a:ext cx="19473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idx="1" type="subTitle"/>
          </p:nvPr>
        </p:nvSpPr>
        <p:spPr>
          <a:xfrm>
            <a:off x="993250" y="2942075"/>
            <a:ext cx="20175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2" type="title"/>
          </p:nvPr>
        </p:nvSpPr>
        <p:spPr>
          <a:xfrm>
            <a:off x="3598350" y="2375625"/>
            <a:ext cx="19473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3" type="subTitle"/>
          </p:nvPr>
        </p:nvSpPr>
        <p:spPr>
          <a:xfrm>
            <a:off x="3563250" y="2942075"/>
            <a:ext cx="20175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4" type="title"/>
          </p:nvPr>
        </p:nvSpPr>
        <p:spPr>
          <a:xfrm>
            <a:off x="6168350" y="2375625"/>
            <a:ext cx="19473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5" type="subTitle"/>
          </p:nvPr>
        </p:nvSpPr>
        <p:spPr>
          <a:xfrm>
            <a:off x="6133250" y="2942075"/>
            <a:ext cx="20175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/>
          <p:nvPr/>
        </p:nvSpPr>
        <p:spPr>
          <a:xfrm>
            <a:off x="6676688" y="995313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15"/>
          <p:cNvSpPr/>
          <p:nvPr/>
        </p:nvSpPr>
        <p:spPr>
          <a:xfrm flipH="1" rot="2205461">
            <a:off x="5924075" y="-1153632"/>
            <a:ext cx="3540312" cy="3540312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/>
          <p:cNvSpPr/>
          <p:nvPr/>
        </p:nvSpPr>
        <p:spPr>
          <a:xfrm flipH="1" rot="-8099957">
            <a:off x="-356077" y="3161498"/>
            <a:ext cx="3045041" cy="3045079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1403225" y="1356025"/>
            <a:ext cx="2641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1" type="subTitle"/>
          </p:nvPr>
        </p:nvSpPr>
        <p:spPr>
          <a:xfrm>
            <a:off x="1403225" y="1768125"/>
            <a:ext cx="4107900" cy="7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2" type="title"/>
          </p:nvPr>
        </p:nvSpPr>
        <p:spPr>
          <a:xfrm>
            <a:off x="1403225" y="3614900"/>
            <a:ext cx="27129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4" name="Google Shape;134;p16"/>
          <p:cNvSpPr txBox="1"/>
          <p:nvPr>
            <p:ph idx="3" type="subTitle"/>
          </p:nvPr>
        </p:nvSpPr>
        <p:spPr>
          <a:xfrm>
            <a:off x="1403225" y="4027150"/>
            <a:ext cx="4107900" cy="7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4" type="title"/>
          </p:nvPr>
        </p:nvSpPr>
        <p:spPr>
          <a:xfrm>
            <a:off x="5027004" y="2488782"/>
            <a:ext cx="2641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6" name="Google Shape;136;p16"/>
          <p:cNvSpPr txBox="1"/>
          <p:nvPr>
            <p:ph idx="5" type="subTitle"/>
          </p:nvPr>
        </p:nvSpPr>
        <p:spPr>
          <a:xfrm>
            <a:off x="3560875" y="2901032"/>
            <a:ext cx="4107900" cy="7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16"/>
          <p:cNvSpPr/>
          <p:nvPr/>
        </p:nvSpPr>
        <p:spPr>
          <a:xfrm flipH="1" rot="2199683">
            <a:off x="6184128" y="-356809"/>
            <a:ext cx="3371221" cy="337122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 rot="7321939">
            <a:off x="7129947" y="2687830"/>
            <a:ext cx="3287459" cy="3287487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_1_3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1028350" y="302895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1" type="subTitle"/>
          </p:nvPr>
        </p:nvSpPr>
        <p:spPr>
          <a:xfrm>
            <a:off x="1096300" y="3475475"/>
            <a:ext cx="1811400" cy="8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2" type="title"/>
          </p:nvPr>
        </p:nvSpPr>
        <p:spPr>
          <a:xfrm>
            <a:off x="3598350" y="302895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3" type="subTitle"/>
          </p:nvPr>
        </p:nvSpPr>
        <p:spPr>
          <a:xfrm>
            <a:off x="3666300" y="3475475"/>
            <a:ext cx="1811400" cy="8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7"/>
          <p:cNvSpPr txBox="1"/>
          <p:nvPr>
            <p:ph idx="4" type="title"/>
          </p:nvPr>
        </p:nvSpPr>
        <p:spPr>
          <a:xfrm>
            <a:off x="6168350" y="302895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5" type="subTitle"/>
          </p:nvPr>
        </p:nvSpPr>
        <p:spPr>
          <a:xfrm>
            <a:off x="6236300" y="3475475"/>
            <a:ext cx="1811400" cy="8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7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 flipH="1" rot="3595944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>
            <p:ph type="title"/>
          </p:nvPr>
        </p:nvSpPr>
        <p:spPr>
          <a:xfrm>
            <a:off x="1738850" y="1647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52" name="Google Shape;152;p18"/>
          <p:cNvSpPr txBox="1"/>
          <p:nvPr>
            <p:ph idx="1" type="subTitle"/>
          </p:nvPr>
        </p:nvSpPr>
        <p:spPr>
          <a:xfrm>
            <a:off x="1419950" y="210387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8"/>
          <p:cNvSpPr txBox="1"/>
          <p:nvPr>
            <p:ph idx="2" type="title"/>
          </p:nvPr>
        </p:nvSpPr>
        <p:spPr>
          <a:xfrm>
            <a:off x="5457850" y="1647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54" name="Google Shape;154;p18"/>
          <p:cNvSpPr txBox="1"/>
          <p:nvPr>
            <p:ph idx="3" type="subTitle"/>
          </p:nvPr>
        </p:nvSpPr>
        <p:spPr>
          <a:xfrm>
            <a:off x="5457850" y="210387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8"/>
          <p:cNvSpPr/>
          <p:nvPr/>
        </p:nvSpPr>
        <p:spPr>
          <a:xfrm>
            <a:off x="6676688" y="995313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 txBox="1"/>
          <p:nvPr>
            <p:ph idx="4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idx="5" type="title"/>
          </p:nvPr>
        </p:nvSpPr>
        <p:spPr>
          <a:xfrm>
            <a:off x="1738850" y="3009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58" name="Google Shape;158;p18"/>
          <p:cNvSpPr txBox="1"/>
          <p:nvPr>
            <p:ph idx="6" type="subTitle"/>
          </p:nvPr>
        </p:nvSpPr>
        <p:spPr>
          <a:xfrm>
            <a:off x="1419950" y="346582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>
            <p:ph idx="7" type="title"/>
          </p:nvPr>
        </p:nvSpPr>
        <p:spPr>
          <a:xfrm>
            <a:off x="5457850" y="3009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0" name="Google Shape;160;p18"/>
          <p:cNvSpPr txBox="1"/>
          <p:nvPr>
            <p:ph idx="8" type="subTitle"/>
          </p:nvPr>
        </p:nvSpPr>
        <p:spPr>
          <a:xfrm>
            <a:off x="5457850" y="346582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8"/>
          <p:cNvSpPr/>
          <p:nvPr/>
        </p:nvSpPr>
        <p:spPr>
          <a:xfrm flipH="1" rot="2205433">
            <a:off x="6117286" y="-933923"/>
            <a:ext cx="3300411" cy="3300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 flipH="1" rot="-8099956">
            <a:off x="-1509570" y="1749978"/>
            <a:ext cx="2994256" cy="2994295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3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1176745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5" name="Google Shape;165;p19"/>
          <p:cNvSpPr txBox="1"/>
          <p:nvPr>
            <p:ph idx="1" type="subTitle"/>
          </p:nvPr>
        </p:nvSpPr>
        <p:spPr>
          <a:xfrm>
            <a:off x="1060350" y="2234045"/>
            <a:ext cx="21801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2" type="title"/>
          </p:nvPr>
        </p:nvSpPr>
        <p:spPr>
          <a:xfrm>
            <a:off x="3598350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3" type="subTitle"/>
          </p:nvPr>
        </p:nvSpPr>
        <p:spPr>
          <a:xfrm>
            <a:off x="3500250" y="2234045"/>
            <a:ext cx="2143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4" type="title"/>
          </p:nvPr>
        </p:nvSpPr>
        <p:spPr>
          <a:xfrm>
            <a:off x="6056255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9" name="Google Shape;169;p19"/>
          <p:cNvSpPr txBox="1"/>
          <p:nvPr>
            <p:ph idx="5" type="subTitle"/>
          </p:nvPr>
        </p:nvSpPr>
        <p:spPr>
          <a:xfrm>
            <a:off x="5976151" y="2234045"/>
            <a:ext cx="2107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9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19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 flipH="1" rot="3595944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 txBox="1"/>
          <p:nvPr>
            <p:ph idx="7" type="title"/>
          </p:nvPr>
        </p:nvSpPr>
        <p:spPr>
          <a:xfrm>
            <a:off x="1176745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4" name="Google Shape;174;p19"/>
          <p:cNvSpPr txBox="1"/>
          <p:nvPr>
            <p:ph idx="8" type="subTitle"/>
          </p:nvPr>
        </p:nvSpPr>
        <p:spPr>
          <a:xfrm>
            <a:off x="1060350" y="4072220"/>
            <a:ext cx="21801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9"/>
          <p:cNvSpPr txBox="1"/>
          <p:nvPr>
            <p:ph idx="9" type="title"/>
          </p:nvPr>
        </p:nvSpPr>
        <p:spPr>
          <a:xfrm>
            <a:off x="3598350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6" name="Google Shape;176;p19"/>
          <p:cNvSpPr txBox="1"/>
          <p:nvPr>
            <p:ph idx="13" type="subTitle"/>
          </p:nvPr>
        </p:nvSpPr>
        <p:spPr>
          <a:xfrm>
            <a:off x="3500250" y="4072220"/>
            <a:ext cx="2143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9"/>
          <p:cNvSpPr txBox="1"/>
          <p:nvPr>
            <p:ph idx="14" type="title"/>
          </p:nvPr>
        </p:nvSpPr>
        <p:spPr>
          <a:xfrm>
            <a:off x="6056255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8" name="Google Shape;178;p19"/>
          <p:cNvSpPr txBox="1"/>
          <p:nvPr>
            <p:ph idx="15" type="subTitle"/>
          </p:nvPr>
        </p:nvSpPr>
        <p:spPr>
          <a:xfrm>
            <a:off x="5976150" y="4072220"/>
            <a:ext cx="2107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1113" y="1641225"/>
            <a:ext cx="6561600" cy="14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650">
                <a:latin typeface="Sora"/>
                <a:ea typeface="Sora"/>
                <a:cs typeface="Sora"/>
                <a:sym typeface="Sor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1" type="subTitle"/>
          </p:nvPr>
        </p:nvSpPr>
        <p:spPr>
          <a:xfrm>
            <a:off x="4759288" y="3119275"/>
            <a:ext cx="3093600" cy="5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0"/>
          <p:cNvSpPr/>
          <p:nvPr/>
        </p:nvSpPr>
        <p:spPr>
          <a:xfrm>
            <a:off x="1149825" y="453482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0"/>
          <p:cNvSpPr/>
          <p:nvPr/>
        </p:nvSpPr>
        <p:spPr>
          <a:xfrm flipH="1" rot="-7272199">
            <a:off x="-39544" y="2460021"/>
            <a:ext cx="4385549" cy="43855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 flipH="1" rot="3540770">
            <a:off x="5890121" y="-1405234"/>
            <a:ext cx="3287434" cy="328746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48800" y="2400300"/>
            <a:ext cx="74871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BED58"/>
              </a:buClr>
              <a:buSzPts val="3600"/>
              <a:buNone/>
              <a:defRPr sz="3500">
                <a:solidFill>
                  <a:srgbClr val="3BED5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48800" y="3426900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348800" y="1041075"/>
            <a:ext cx="7693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631625" y="1353740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7" name="Google Shape;187;p21"/>
          <p:cNvSpPr txBox="1"/>
          <p:nvPr>
            <p:ph idx="1" type="subTitle"/>
          </p:nvPr>
        </p:nvSpPr>
        <p:spPr>
          <a:xfrm>
            <a:off x="631625" y="2379500"/>
            <a:ext cx="4051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1"/>
          <p:cNvSpPr/>
          <p:nvPr/>
        </p:nvSpPr>
        <p:spPr>
          <a:xfrm flipH="1" rot="-8100000">
            <a:off x="-265481" y="-1847706"/>
            <a:ext cx="3770571" cy="377057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/>
          <p:nvPr/>
        </p:nvSpPr>
        <p:spPr>
          <a:xfrm flipH="1" rot="1799997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 txBox="1"/>
          <p:nvPr>
            <p:ph idx="2" type="body"/>
          </p:nvPr>
        </p:nvSpPr>
        <p:spPr>
          <a:xfrm>
            <a:off x="713225" y="3058645"/>
            <a:ext cx="3805800" cy="13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713225" y="1188925"/>
            <a:ext cx="3380400" cy="23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3" name="Google Shape;193;p22"/>
          <p:cNvSpPr txBox="1"/>
          <p:nvPr>
            <p:ph idx="1" type="subTitle"/>
          </p:nvPr>
        </p:nvSpPr>
        <p:spPr>
          <a:xfrm>
            <a:off x="713225" y="3627300"/>
            <a:ext cx="3266100" cy="10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2"/>
          <p:cNvSpPr/>
          <p:nvPr/>
        </p:nvSpPr>
        <p:spPr>
          <a:xfrm flipH="1" rot="3600003">
            <a:off x="5900483" y="3312922"/>
            <a:ext cx="3287417" cy="328749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631625" y="2039540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7" name="Google Shape;197;p23"/>
          <p:cNvSpPr txBox="1"/>
          <p:nvPr>
            <p:ph idx="1" type="subTitle"/>
          </p:nvPr>
        </p:nvSpPr>
        <p:spPr>
          <a:xfrm>
            <a:off x="631625" y="2711675"/>
            <a:ext cx="4051200" cy="7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3"/>
          <p:cNvSpPr/>
          <p:nvPr/>
        </p:nvSpPr>
        <p:spPr>
          <a:xfrm rot="9000020">
            <a:off x="7089177" y="-831705"/>
            <a:ext cx="2447629" cy="244762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4610825" y="2039540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idx="1" type="subTitle"/>
          </p:nvPr>
        </p:nvSpPr>
        <p:spPr>
          <a:xfrm>
            <a:off x="4365425" y="2711675"/>
            <a:ext cx="4051200" cy="7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4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717425" y="1524450"/>
            <a:ext cx="4099800" cy="23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9pPr>
          </a:lstStyle>
          <a:p/>
        </p:txBody>
      </p:sp>
      <p:sp>
        <p:nvSpPr>
          <p:cNvPr id="206" name="Google Shape;206;p25"/>
          <p:cNvSpPr/>
          <p:nvPr/>
        </p:nvSpPr>
        <p:spPr>
          <a:xfrm flipH="1" rot="1799997">
            <a:off x="6537827" y="30810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hasCustomPrompt="1" type="title"/>
          </p:nvPr>
        </p:nvSpPr>
        <p:spPr>
          <a:xfrm>
            <a:off x="878775" y="498094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9" name="Google Shape;209;p26"/>
          <p:cNvSpPr txBox="1"/>
          <p:nvPr>
            <p:ph idx="1" type="subTitle"/>
          </p:nvPr>
        </p:nvSpPr>
        <p:spPr>
          <a:xfrm>
            <a:off x="531075" y="1536319"/>
            <a:ext cx="24099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6"/>
          <p:cNvSpPr txBox="1"/>
          <p:nvPr>
            <p:ph hasCustomPrompt="1" idx="2" type="title"/>
          </p:nvPr>
        </p:nvSpPr>
        <p:spPr>
          <a:xfrm>
            <a:off x="3714750" y="1809788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1" name="Google Shape;211;p26"/>
          <p:cNvSpPr txBox="1"/>
          <p:nvPr>
            <p:ph idx="3" type="subTitle"/>
          </p:nvPr>
        </p:nvSpPr>
        <p:spPr>
          <a:xfrm>
            <a:off x="3367050" y="2848013"/>
            <a:ext cx="24099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6"/>
          <p:cNvSpPr txBox="1"/>
          <p:nvPr>
            <p:ph hasCustomPrompt="1" idx="4" type="title"/>
          </p:nvPr>
        </p:nvSpPr>
        <p:spPr>
          <a:xfrm>
            <a:off x="6550725" y="3121481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3" name="Google Shape;213;p26"/>
          <p:cNvSpPr txBox="1"/>
          <p:nvPr>
            <p:ph idx="5" type="subTitle"/>
          </p:nvPr>
        </p:nvSpPr>
        <p:spPr>
          <a:xfrm>
            <a:off x="6203025" y="4159706"/>
            <a:ext cx="24099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6"/>
          <p:cNvSpPr/>
          <p:nvPr/>
        </p:nvSpPr>
        <p:spPr>
          <a:xfrm rot="9000010">
            <a:off x="5763960" y="-1246672"/>
            <a:ext cx="3812743" cy="381274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/>
          <p:nvPr/>
        </p:nvSpPr>
        <p:spPr>
          <a:xfrm rot="-1799997">
            <a:off x="-717398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4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hasCustomPrompt="1" type="title"/>
          </p:nvPr>
        </p:nvSpPr>
        <p:spPr>
          <a:xfrm>
            <a:off x="745459" y="1736319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8" name="Google Shape;218;p27"/>
          <p:cNvSpPr txBox="1"/>
          <p:nvPr>
            <p:ph idx="1" type="subTitle"/>
          </p:nvPr>
        </p:nvSpPr>
        <p:spPr>
          <a:xfrm>
            <a:off x="745459" y="3612750"/>
            <a:ext cx="17145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7"/>
          <p:cNvSpPr txBox="1"/>
          <p:nvPr>
            <p:ph hasCustomPrompt="1" idx="2" type="title"/>
          </p:nvPr>
        </p:nvSpPr>
        <p:spPr>
          <a:xfrm>
            <a:off x="2724985" y="1736313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0" name="Google Shape;220;p27"/>
          <p:cNvSpPr txBox="1"/>
          <p:nvPr>
            <p:ph idx="3" type="subTitle"/>
          </p:nvPr>
        </p:nvSpPr>
        <p:spPr>
          <a:xfrm>
            <a:off x="2724985" y="3612750"/>
            <a:ext cx="17145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7"/>
          <p:cNvSpPr txBox="1"/>
          <p:nvPr>
            <p:ph hasCustomPrompt="1" idx="4" type="title"/>
          </p:nvPr>
        </p:nvSpPr>
        <p:spPr>
          <a:xfrm>
            <a:off x="4704509" y="1736331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2" name="Google Shape;222;p27"/>
          <p:cNvSpPr txBox="1"/>
          <p:nvPr>
            <p:ph idx="5" type="subTitle"/>
          </p:nvPr>
        </p:nvSpPr>
        <p:spPr>
          <a:xfrm>
            <a:off x="4704509" y="3612750"/>
            <a:ext cx="17145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7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27"/>
          <p:cNvSpPr txBox="1"/>
          <p:nvPr>
            <p:ph hasCustomPrompt="1" idx="7" type="title"/>
          </p:nvPr>
        </p:nvSpPr>
        <p:spPr>
          <a:xfrm>
            <a:off x="6684034" y="1736331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5" name="Google Shape;225;p27"/>
          <p:cNvSpPr txBox="1"/>
          <p:nvPr>
            <p:ph idx="8" type="subTitle"/>
          </p:nvPr>
        </p:nvSpPr>
        <p:spPr>
          <a:xfrm>
            <a:off x="6684034" y="3612750"/>
            <a:ext cx="17145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7"/>
          <p:cNvSpPr txBox="1"/>
          <p:nvPr>
            <p:ph idx="9" type="title"/>
          </p:nvPr>
        </p:nvSpPr>
        <p:spPr>
          <a:xfrm>
            <a:off x="745466" y="3179600"/>
            <a:ext cx="1714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7" name="Google Shape;227;p27"/>
          <p:cNvSpPr txBox="1"/>
          <p:nvPr>
            <p:ph idx="13" type="title"/>
          </p:nvPr>
        </p:nvSpPr>
        <p:spPr>
          <a:xfrm>
            <a:off x="2724991" y="3179600"/>
            <a:ext cx="1714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idx="14" type="title"/>
          </p:nvPr>
        </p:nvSpPr>
        <p:spPr>
          <a:xfrm>
            <a:off x="4704516" y="3179600"/>
            <a:ext cx="1714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9" name="Google Shape;229;p27"/>
          <p:cNvSpPr txBox="1"/>
          <p:nvPr>
            <p:ph idx="15" type="title"/>
          </p:nvPr>
        </p:nvSpPr>
        <p:spPr>
          <a:xfrm>
            <a:off x="6684041" y="3179600"/>
            <a:ext cx="1714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0" name="Google Shape;230;p27"/>
          <p:cNvSpPr/>
          <p:nvPr/>
        </p:nvSpPr>
        <p:spPr>
          <a:xfrm flipH="1" rot="2205458">
            <a:off x="5769156" y="-1232633"/>
            <a:ext cx="3544286" cy="354428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 flipH="1">
            <a:off x="4197425" y="2460300"/>
            <a:ext cx="4250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3" name="Google Shape;233;p28"/>
          <p:cNvSpPr txBox="1"/>
          <p:nvPr>
            <p:ph idx="1" type="subTitle"/>
          </p:nvPr>
        </p:nvSpPr>
        <p:spPr>
          <a:xfrm flipH="1">
            <a:off x="4372025" y="3426900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8"/>
          <p:cNvSpPr txBox="1"/>
          <p:nvPr>
            <p:ph hasCustomPrompt="1" idx="2" type="title"/>
          </p:nvPr>
        </p:nvSpPr>
        <p:spPr>
          <a:xfrm flipH="1">
            <a:off x="6229625" y="1174425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5" name="Google Shape;235;p28"/>
          <p:cNvSpPr/>
          <p:nvPr/>
        </p:nvSpPr>
        <p:spPr>
          <a:xfrm flipH="1" rot="-7417684">
            <a:off x="-287063" y="-1324932"/>
            <a:ext cx="3570751" cy="357075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"/>
          <p:cNvSpPr/>
          <p:nvPr/>
        </p:nvSpPr>
        <p:spPr>
          <a:xfrm flipH="1" rot="2700040">
            <a:off x="6166423" y="3141160"/>
            <a:ext cx="3287431" cy="328747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 flipH="1">
            <a:off x="2446800" y="2593650"/>
            <a:ext cx="42504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9" name="Google Shape;239;p29"/>
          <p:cNvSpPr txBox="1"/>
          <p:nvPr>
            <p:ph idx="1" type="subTitle"/>
          </p:nvPr>
        </p:nvSpPr>
        <p:spPr>
          <a:xfrm flipH="1">
            <a:off x="2534100" y="3512625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9"/>
          <p:cNvSpPr txBox="1"/>
          <p:nvPr>
            <p:ph hasCustomPrompt="1" idx="2" type="title"/>
          </p:nvPr>
        </p:nvSpPr>
        <p:spPr>
          <a:xfrm flipH="1">
            <a:off x="3462900" y="1341325"/>
            <a:ext cx="2218200" cy="11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1" name="Google Shape;241;p29"/>
          <p:cNvSpPr/>
          <p:nvPr/>
        </p:nvSpPr>
        <p:spPr>
          <a:xfrm flipH="1" rot="1805619">
            <a:off x="6380019" y="-1286635"/>
            <a:ext cx="3812736" cy="38127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 flipH="1">
            <a:off x="4483075" y="3494350"/>
            <a:ext cx="3947700" cy="5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4" name="Google Shape;244;p30"/>
          <p:cNvSpPr txBox="1"/>
          <p:nvPr>
            <p:ph idx="1" type="subTitle"/>
          </p:nvPr>
        </p:nvSpPr>
        <p:spPr>
          <a:xfrm flipH="1">
            <a:off x="4483000" y="4363475"/>
            <a:ext cx="3947700" cy="2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0"/>
          <p:cNvSpPr txBox="1"/>
          <p:nvPr>
            <p:ph hasCustomPrompt="1" idx="2" type="title"/>
          </p:nvPr>
        </p:nvSpPr>
        <p:spPr>
          <a:xfrm flipH="1">
            <a:off x="2239413" y="3483000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6" name="Google Shape;246;p30"/>
          <p:cNvSpPr/>
          <p:nvPr/>
        </p:nvSpPr>
        <p:spPr>
          <a:xfrm flipH="1" rot="611828">
            <a:off x="5476426" y="-627453"/>
            <a:ext cx="4200481" cy="420048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7425" y="1233417"/>
            <a:ext cx="770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  <a:defRPr sz="115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 flipH="1" rot="2351518">
            <a:off x="6547852" y="-948225"/>
            <a:ext cx="3177085" cy="317708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5_1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 flipH="1">
            <a:off x="3568600" y="751150"/>
            <a:ext cx="4250400" cy="5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9" name="Google Shape;249;p31"/>
          <p:cNvSpPr txBox="1"/>
          <p:nvPr>
            <p:ph idx="1" type="subTitle"/>
          </p:nvPr>
        </p:nvSpPr>
        <p:spPr>
          <a:xfrm flipH="1">
            <a:off x="3568588" y="1555825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1"/>
          <p:cNvSpPr txBox="1"/>
          <p:nvPr>
            <p:ph hasCustomPrompt="1" idx="2" type="title"/>
          </p:nvPr>
        </p:nvSpPr>
        <p:spPr>
          <a:xfrm flipH="1">
            <a:off x="1325013" y="739800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31"/>
          <p:cNvSpPr/>
          <p:nvPr/>
        </p:nvSpPr>
        <p:spPr>
          <a:xfrm rot="-8773762">
            <a:off x="-475907" y="2168822"/>
            <a:ext cx="3812749" cy="38127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/>
          <p:nvPr/>
        </p:nvSpPr>
        <p:spPr>
          <a:xfrm flipH="1" rot="8743419">
            <a:off x="6093763" y="2743769"/>
            <a:ext cx="3287453" cy="328748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5_1_1_1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 flipH="1">
            <a:off x="694188" y="2784488"/>
            <a:ext cx="4250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5" name="Google Shape;255;p32"/>
          <p:cNvSpPr txBox="1"/>
          <p:nvPr>
            <p:ph idx="1" type="subTitle"/>
          </p:nvPr>
        </p:nvSpPr>
        <p:spPr>
          <a:xfrm flipH="1">
            <a:off x="868788" y="3684413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2"/>
          <p:cNvSpPr txBox="1"/>
          <p:nvPr>
            <p:ph hasCustomPrompt="1" idx="2" type="title"/>
          </p:nvPr>
        </p:nvSpPr>
        <p:spPr>
          <a:xfrm flipH="1">
            <a:off x="2726388" y="1587413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7" name="Google Shape;257;p32"/>
          <p:cNvSpPr/>
          <p:nvPr/>
        </p:nvSpPr>
        <p:spPr>
          <a:xfrm flipH="1" rot="10584227">
            <a:off x="5982502" y="3284721"/>
            <a:ext cx="3068274" cy="306822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2"/>
          <p:cNvSpPr/>
          <p:nvPr/>
        </p:nvSpPr>
        <p:spPr>
          <a:xfrm flipH="1" rot="-288175">
            <a:off x="282778" y="-1177452"/>
            <a:ext cx="4200506" cy="42005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1" name="Google Shape;261;p33"/>
          <p:cNvSpPr/>
          <p:nvPr/>
        </p:nvSpPr>
        <p:spPr>
          <a:xfrm flipH="1" rot="-1795176">
            <a:off x="7075320" y="-66879"/>
            <a:ext cx="2829136" cy="28291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4" name="Google Shape;264;p34"/>
          <p:cNvSpPr/>
          <p:nvPr/>
        </p:nvSpPr>
        <p:spPr>
          <a:xfrm flipH="1" rot="3912584">
            <a:off x="6107223" y="-960517"/>
            <a:ext cx="3287411" cy="328748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7" name="Google Shape;267;p35"/>
          <p:cNvSpPr/>
          <p:nvPr/>
        </p:nvSpPr>
        <p:spPr>
          <a:xfrm rot="-8773762">
            <a:off x="-499057" y="2427797"/>
            <a:ext cx="3812749" cy="38127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5"/>
          <p:cNvSpPr/>
          <p:nvPr/>
        </p:nvSpPr>
        <p:spPr>
          <a:xfrm rot="2056581">
            <a:off x="6250763" y="-99344"/>
            <a:ext cx="3287453" cy="328748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6_1_1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1" name="Google Shape;271;p36"/>
          <p:cNvSpPr/>
          <p:nvPr/>
        </p:nvSpPr>
        <p:spPr>
          <a:xfrm rot="-4973903">
            <a:off x="-102692" y="3477009"/>
            <a:ext cx="2460867" cy="2460920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6"/>
          <p:cNvSpPr/>
          <p:nvPr/>
        </p:nvSpPr>
        <p:spPr>
          <a:xfrm flipH="1" rot="458696">
            <a:off x="6986603" y="-311446"/>
            <a:ext cx="2618133" cy="261813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6_1_1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5" name="Google Shape;275;p37"/>
          <p:cNvSpPr/>
          <p:nvPr/>
        </p:nvSpPr>
        <p:spPr>
          <a:xfrm flipH="1" rot="2239380">
            <a:off x="6589949" y="-780254"/>
            <a:ext cx="2724547" cy="2724547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7"/>
          <p:cNvSpPr/>
          <p:nvPr/>
        </p:nvSpPr>
        <p:spPr>
          <a:xfrm rot="-3508133">
            <a:off x="-91534" y="3632616"/>
            <a:ext cx="2738404" cy="273834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6_1_1_1_1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9" name="Google Shape;279;p38"/>
          <p:cNvSpPr/>
          <p:nvPr/>
        </p:nvSpPr>
        <p:spPr>
          <a:xfrm flipH="1" rot="2205463">
            <a:off x="6616340" y="-793970"/>
            <a:ext cx="3028131" cy="302813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8"/>
          <p:cNvSpPr/>
          <p:nvPr/>
        </p:nvSpPr>
        <p:spPr>
          <a:xfrm flipH="1" rot="-8099956">
            <a:off x="-1057445" y="620128"/>
            <a:ext cx="2994256" cy="2994295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6_1_1_1_1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3" name="Google Shape;283;p39"/>
          <p:cNvSpPr/>
          <p:nvPr/>
        </p:nvSpPr>
        <p:spPr>
          <a:xfrm rot="7828486">
            <a:off x="6499161" y="-746017"/>
            <a:ext cx="2994274" cy="299430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713225" y="484200"/>
            <a:ext cx="38589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6" name="Google Shape;286;p40"/>
          <p:cNvSpPr txBox="1"/>
          <p:nvPr>
            <p:ph idx="1" type="subTitle"/>
          </p:nvPr>
        </p:nvSpPr>
        <p:spPr>
          <a:xfrm>
            <a:off x="713225" y="1472100"/>
            <a:ext cx="3123000" cy="13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0"/>
          <p:cNvSpPr/>
          <p:nvPr/>
        </p:nvSpPr>
        <p:spPr>
          <a:xfrm flipH="1" rot="-2171659">
            <a:off x="3025465" y="-131475"/>
            <a:ext cx="2783645" cy="278366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0"/>
          <p:cNvSpPr/>
          <p:nvPr/>
        </p:nvSpPr>
        <p:spPr>
          <a:xfrm flipH="1" rot="1037531">
            <a:off x="7760484" y="1382450"/>
            <a:ext cx="2378587" cy="2378587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713225" y="2672550"/>
            <a:ext cx="3858900" cy="15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title"/>
          </p:nvPr>
        </p:nvSpPr>
        <p:spPr>
          <a:xfrm>
            <a:off x="1181138" y="2167725"/>
            <a:ext cx="3114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4572125" y="2672550"/>
            <a:ext cx="3858900" cy="15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4" type="title"/>
          </p:nvPr>
        </p:nvSpPr>
        <p:spPr>
          <a:xfrm>
            <a:off x="5039540" y="2167725"/>
            <a:ext cx="3114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 flipH="1" rot="3658923">
            <a:off x="5974488" y="-760489"/>
            <a:ext cx="3287421" cy="3287495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41"/>
          <p:cNvGrpSpPr/>
          <p:nvPr/>
        </p:nvGrpSpPr>
        <p:grpSpPr>
          <a:xfrm flipH="1">
            <a:off x="574557" y="785625"/>
            <a:ext cx="8174968" cy="4079838"/>
            <a:chOff x="803157" y="785625"/>
            <a:chExt cx="8174968" cy="4079838"/>
          </a:xfrm>
        </p:grpSpPr>
        <p:grpSp>
          <p:nvGrpSpPr>
            <p:cNvPr id="291" name="Google Shape;291;p41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292" name="Google Shape;292;p4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4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4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4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4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4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4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4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4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4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4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4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4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4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4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4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4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4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4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4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4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4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4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7" name="Google Shape;317;p41"/>
            <p:cNvSpPr/>
            <p:nvPr/>
          </p:nvSpPr>
          <p:spPr>
            <a:xfrm>
              <a:off x="2505525" y="41654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2551425" y="7856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8189350" y="8514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0" name="Google Shape;320;p41"/>
            <p:cNvGrpSpPr/>
            <p:nvPr/>
          </p:nvGrpSpPr>
          <p:grpSpPr>
            <a:xfrm rot="-7546048">
              <a:off x="3886452" y="4314969"/>
              <a:ext cx="660231" cy="356756"/>
              <a:chOff x="6755327" y="3818809"/>
              <a:chExt cx="660228" cy="356754"/>
            </a:xfrm>
          </p:grpSpPr>
          <p:sp>
            <p:nvSpPr>
              <p:cNvPr id="321" name="Google Shape;321;p41"/>
              <p:cNvSpPr/>
              <p:nvPr/>
            </p:nvSpPr>
            <p:spPr>
              <a:xfrm flipH="1" rot="-6510132">
                <a:off x="7242777" y="3847741"/>
                <a:ext cx="161656" cy="139836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41"/>
              <p:cNvSpPr/>
              <p:nvPr/>
            </p:nvSpPr>
            <p:spPr>
              <a:xfrm flipH="1" rot="-6510132">
                <a:off x="7084001" y="3900759"/>
                <a:ext cx="161656" cy="139836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41"/>
              <p:cNvSpPr/>
              <p:nvPr/>
            </p:nvSpPr>
            <p:spPr>
              <a:xfrm flipH="1" rot="-6510132">
                <a:off x="6925225" y="3953777"/>
                <a:ext cx="161656" cy="139836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41"/>
              <p:cNvSpPr/>
              <p:nvPr/>
            </p:nvSpPr>
            <p:spPr>
              <a:xfrm flipH="1" rot="-6510132">
                <a:off x="6766450" y="4006795"/>
                <a:ext cx="161656" cy="139836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5" name="Google Shape;325;p41"/>
            <p:cNvSpPr/>
            <p:nvPr/>
          </p:nvSpPr>
          <p:spPr>
            <a:xfrm>
              <a:off x="4829900" y="17842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8788525" y="26135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41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1"/>
          <p:cNvSpPr/>
          <p:nvPr/>
        </p:nvSpPr>
        <p:spPr>
          <a:xfrm flipH="1" rot="3595944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42"/>
          <p:cNvGrpSpPr/>
          <p:nvPr/>
        </p:nvGrpSpPr>
        <p:grpSpPr>
          <a:xfrm>
            <a:off x="717425" y="730175"/>
            <a:ext cx="8016856" cy="3964307"/>
            <a:chOff x="717425" y="730175"/>
            <a:chExt cx="8016856" cy="3964307"/>
          </a:xfrm>
        </p:grpSpPr>
        <p:grpSp>
          <p:nvGrpSpPr>
            <p:cNvPr id="331" name="Google Shape;331;p42"/>
            <p:cNvGrpSpPr/>
            <p:nvPr/>
          </p:nvGrpSpPr>
          <p:grpSpPr>
            <a:xfrm rot="-7546048">
              <a:off x="8345722" y="4120268"/>
              <a:ext cx="161701" cy="641985"/>
              <a:chOff x="7004550" y="3676293"/>
              <a:chExt cx="161700" cy="641982"/>
            </a:xfrm>
          </p:grpSpPr>
          <p:sp>
            <p:nvSpPr>
              <p:cNvPr id="332" name="Google Shape;332;p4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4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4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6" name="Google Shape;336;p42"/>
            <p:cNvSpPr/>
            <p:nvPr/>
          </p:nvSpPr>
          <p:spPr>
            <a:xfrm>
              <a:off x="6414800" y="10348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2"/>
            <p:cNvSpPr/>
            <p:nvPr/>
          </p:nvSpPr>
          <p:spPr>
            <a:xfrm>
              <a:off x="717425" y="36236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2"/>
            <p:cNvSpPr/>
            <p:nvPr/>
          </p:nvSpPr>
          <p:spPr>
            <a:xfrm>
              <a:off x="7814075" y="2707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2"/>
            <p:cNvSpPr/>
            <p:nvPr/>
          </p:nvSpPr>
          <p:spPr>
            <a:xfrm>
              <a:off x="8264225" y="7301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42"/>
          <p:cNvSpPr/>
          <p:nvPr/>
        </p:nvSpPr>
        <p:spPr>
          <a:xfrm rot="-1805619">
            <a:off x="-173181" y="-1286635"/>
            <a:ext cx="3812736" cy="38127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43"/>
          <p:cNvGrpSpPr/>
          <p:nvPr/>
        </p:nvGrpSpPr>
        <p:grpSpPr>
          <a:xfrm>
            <a:off x="646775" y="593376"/>
            <a:ext cx="7860143" cy="3984356"/>
            <a:chOff x="646775" y="593376"/>
            <a:chExt cx="7860143" cy="3984356"/>
          </a:xfrm>
        </p:grpSpPr>
        <p:grpSp>
          <p:nvGrpSpPr>
            <p:cNvPr id="343" name="Google Shape;343;p43"/>
            <p:cNvGrpSpPr/>
            <p:nvPr/>
          </p:nvGrpSpPr>
          <p:grpSpPr>
            <a:xfrm flipH="1">
              <a:off x="7805389" y="593376"/>
              <a:ext cx="545147" cy="506901"/>
              <a:chOff x="4818730" y="3307263"/>
              <a:chExt cx="1827512" cy="1699300"/>
            </a:xfrm>
          </p:grpSpPr>
          <p:sp>
            <p:nvSpPr>
              <p:cNvPr id="344" name="Google Shape;344;p4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4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4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4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4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4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4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4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4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4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4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4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4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4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4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4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4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4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4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4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4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4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4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4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4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9" name="Google Shape;369;p43"/>
            <p:cNvGrpSpPr/>
            <p:nvPr/>
          </p:nvGrpSpPr>
          <p:grpSpPr>
            <a:xfrm rot="3253952">
              <a:off x="873633" y="4003518"/>
              <a:ext cx="161701" cy="641985"/>
              <a:chOff x="7004550" y="3676293"/>
              <a:chExt cx="161700" cy="641982"/>
            </a:xfrm>
          </p:grpSpPr>
          <p:sp>
            <p:nvSpPr>
              <p:cNvPr id="370" name="Google Shape;370;p4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4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4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4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4" name="Google Shape;374;p43"/>
            <p:cNvSpPr/>
            <p:nvPr/>
          </p:nvSpPr>
          <p:spPr>
            <a:xfrm flipH="1">
              <a:off x="8365618" y="35017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3"/>
            <p:cNvSpPr/>
            <p:nvPr/>
          </p:nvSpPr>
          <p:spPr>
            <a:xfrm flipH="1">
              <a:off x="3031293" y="16389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3"/>
            <p:cNvSpPr/>
            <p:nvPr/>
          </p:nvSpPr>
          <p:spPr>
            <a:xfrm flipH="1">
              <a:off x="2138593" y="40985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3"/>
            <p:cNvSpPr/>
            <p:nvPr/>
          </p:nvSpPr>
          <p:spPr>
            <a:xfrm flipH="1">
              <a:off x="6552243" y="37785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43"/>
          <p:cNvSpPr/>
          <p:nvPr/>
        </p:nvSpPr>
        <p:spPr>
          <a:xfrm flipH="1" rot="-7417684">
            <a:off x="-287063" y="-1324932"/>
            <a:ext cx="3570751" cy="357075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3"/>
          <p:cNvSpPr/>
          <p:nvPr/>
        </p:nvSpPr>
        <p:spPr>
          <a:xfrm flipH="1" rot="2700040">
            <a:off x="6166423" y="3141160"/>
            <a:ext cx="3287431" cy="328747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1_1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/>
          <p:nvPr/>
        </p:nvSpPr>
        <p:spPr>
          <a:xfrm flipH="1" rot="-288175">
            <a:off x="282778" y="-1177452"/>
            <a:ext cx="4200506" cy="42005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44"/>
          <p:cNvGrpSpPr/>
          <p:nvPr/>
        </p:nvGrpSpPr>
        <p:grpSpPr>
          <a:xfrm>
            <a:off x="803157" y="718490"/>
            <a:ext cx="7703761" cy="3886987"/>
            <a:chOff x="803157" y="718490"/>
            <a:chExt cx="7703761" cy="3886987"/>
          </a:xfrm>
        </p:grpSpPr>
        <p:grpSp>
          <p:nvGrpSpPr>
            <p:cNvPr id="383" name="Google Shape;383;p44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384" name="Google Shape;384;p4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4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4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4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4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4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4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4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4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4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4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4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4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4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4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4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4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4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4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9" name="Google Shape;409;p44"/>
            <p:cNvGrpSpPr/>
            <p:nvPr/>
          </p:nvGrpSpPr>
          <p:grpSpPr>
            <a:xfrm rot="-7546048">
              <a:off x="8118359" y="650718"/>
              <a:ext cx="161701" cy="641985"/>
              <a:chOff x="7004550" y="3676293"/>
              <a:chExt cx="161700" cy="641982"/>
            </a:xfrm>
          </p:grpSpPr>
          <p:sp>
            <p:nvSpPr>
              <p:cNvPr id="410" name="Google Shape;410;p4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4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4" name="Google Shape;414;p44"/>
            <p:cNvSpPr/>
            <p:nvPr/>
          </p:nvSpPr>
          <p:spPr>
            <a:xfrm>
              <a:off x="3215825" y="17299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4"/>
            <p:cNvSpPr/>
            <p:nvPr/>
          </p:nvSpPr>
          <p:spPr>
            <a:xfrm>
              <a:off x="2387425" y="36340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4"/>
            <p:cNvSpPr/>
            <p:nvPr/>
          </p:nvSpPr>
          <p:spPr>
            <a:xfrm>
              <a:off x="6950200" y="42572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4"/>
            <p:cNvSpPr/>
            <p:nvPr/>
          </p:nvSpPr>
          <p:spPr>
            <a:xfrm>
              <a:off x="8206925" y="30887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" name="Google Shape;418;p44"/>
          <p:cNvSpPr/>
          <p:nvPr/>
        </p:nvSpPr>
        <p:spPr>
          <a:xfrm flipH="1" rot="10584227">
            <a:off x="5982502" y="3284721"/>
            <a:ext cx="3068274" cy="306822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/>
          <p:nvPr/>
        </p:nvSpPr>
        <p:spPr>
          <a:xfrm flipH="1" rot="3595965">
            <a:off x="7469030" y="-641900"/>
            <a:ext cx="2978418" cy="2978418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2669100" y="3509378"/>
            <a:ext cx="38058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1255650" y="4139175"/>
            <a:ext cx="66327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/>
          <p:nvPr/>
        </p:nvSpPr>
        <p:spPr>
          <a:xfrm flipH="1" rot="-5941874">
            <a:off x="-404873" y="769634"/>
            <a:ext cx="3183454" cy="3183454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7"/>
          <p:cNvSpPr/>
          <p:nvPr/>
        </p:nvSpPr>
        <p:spPr>
          <a:xfrm flipH="1" rot="1505530">
            <a:off x="7016853" y="353757"/>
            <a:ext cx="3287427" cy="3287548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2077500" y="1473150"/>
            <a:ext cx="4989000" cy="21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/>
          <p:nvPr/>
        </p:nvSpPr>
        <p:spPr>
          <a:xfrm flipH="1" rot="-2026238">
            <a:off x="-994357" y="-231204"/>
            <a:ext cx="3812749" cy="38127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/>
          <p:nvPr/>
        </p:nvSpPr>
        <p:spPr>
          <a:xfrm flipH="1" rot="8743419">
            <a:off x="6546038" y="2014428"/>
            <a:ext cx="3287453" cy="328748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2549400" y="1443450"/>
            <a:ext cx="4045200" cy="9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1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116050" y="2726875"/>
            <a:ext cx="4911900" cy="11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1" name="Google Shape;41;p9"/>
          <p:cNvGrpSpPr/>
          <p:nvPr/>
        </p:nvGrpSpPr>
        <p:grpSpPr>
          <a:xfrm>
            <a:off x="803157" y="593376"/>
            <a:ext cx="545147" cy="506901"/>
            <a:chOff x="4818730" y="3307263"/>
            <a:chExt cx="1827512" cy="1699300"/>
          </a:xfrm>
        </p:grpSpPr>
        <p:sp>
          <p:nvSpPr>
            <p:cNvPr id="42" name="Google Shape;42;p9"/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9"/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9"/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9"/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9"/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9"/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9"/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9"/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9"/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9"/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9"/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9"/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9"/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" name="Google Shape;67;p9"/>
          <p:cNvGrpSpPr/>
          <p:nvPr/>
        </p:nvGrpSpPr>
        <p:grpSpPr>
          <a:xfrm flipH="1" rot="-3253952">
            <a:off x="8118359" y="4003518"/>
            <a:ext cx="161701" cy="641985"/>
            <a:chOff x="7004550" y="3676293"/>
            <a:chExt cx="161700" cy="641982"/>
          </a:xfrm>
        </p:grpSpPr>
        <p:sp>
          <p:nvSpPr>
            <p:cNvPr id="68" name="Google Shape;68;p9"/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9"/>
          <p:cNvSpPr/>
          <p:nvPr/>
        </p:nvSpPr>
        <p:spPr>
          <a:xfrm flipH="1" rot="-9000010">
            <a:off x="-621258" y="-1246672"/>
            <a:ext cx="3812743" cy="381274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9"/>
          <p:cNvSpPr/>
          <p:nvPr/>
        </p:nvSpPr>
        <p:spPr>
          <a:xfrm flipH="1" rot="1799997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717425" y="748350"/>
            <a:ext cx="2498400" cy="210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00"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</a:lstStyle>
          <a:p/>
        </p:txBody>
      </p:sp>
      <p:sp>
        <p:nvSpPr>
          <p:cNvPr id="76" name="Google Shape;76;p10"/>
          <p:cNvSpPr/>
          <p:nvPr/>
        </p:nvSpPr>
        <p:spPr>
          <a:xfrm flipH="1" rot="1974335">
            <a:off x="6219047" y="2301926"/>
            <a:ext cx="3511425" cy="351142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20E19"/>
            </a:gs>
            <a:gs pos="100000">
              <a:srgbClr val="554772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aven Pro"/>
              <a:buNone/>
              <a:defRPr b="1" sz="2800">
                <a:solidFill>
                  <a:schemeClr val="accent6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●"/>
              <a:defRPr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○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■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●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○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■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●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○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■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_s77Y9K2NxnhSaeimcXGz72Q_LstmH76/view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0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2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20E19"/>
            </a:gs>
            <a:gs pos="100000">
              <a:srgbClr val="554772"/>
            </a:gs>
          </a:gsLst>
          <a:lin ang="5400700" scaled="0"/>
        </a:gra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100" y="-441400"/>
            <a:ext cx="6927776" cy="6026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54"/>
          <p:cNvPicPr preferRelativeResize="0"/>
          <p:nvPr/>
        </p:nvPicPr>
        <p:blipFill rotWithShape="1">
          <a:blip r:embed="rId3">
            <a:alphaModFix amt="91000"/>
          </a:blip>
          <a:srcRect b="0" l="25000" r="25000" t="0"/>
          <a:stretch/>
        </p:blipFill>
        <p:spPr>
          <a:xfrm>
            <a:off x="4572000" y="0"/>
            <a:ext cx="4572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4"/>
          <p:cNvSpPr txBox="1"/>
          <p:nvPr>
            <p:ph type="title"/>
          </p:nvPr>
        </p:nvSpPr>
        <p:spPr>
          <a:xfrm>
            <a:off x="713225" y="451175"/>
            <a:ext cx="3380400" cy="9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 caso </a:t>
            </a:r>
            <a:r>
              <a:rPr lang="en">
                <a:solidFill>
                  <a:srgbClr val="3BED58"/>
                </a:solidFill>
              </a:rPr>
              <a:t>histórico</a:t>
            </a:r>
            <a:endParaRPr>
              <a:solidFill>
                <a:srgbClr val="3BED58"/>
              </a:solidFill>
            </a:endParaRPr>
          </a:p>
        </p:txBody>
      </p:sp>
      <p:sp>
        <p:nvSpPr>
          <p:cNvPr id="705" name="Google Shape;705;p54"/>
          <p:cNvSpPr txBox="1"/>
          <p:nvPr>
            <p:ph idx="1" type="subTitle"/>
          </p:nvPr>
        </p:nvSpPr>
        <p:spPr>
          <a:xfrm>
            <a:off x="577775" y="1897925"/>
            <a:ext cx="3651300" cy="20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500"/>
              <a:t>En 2015 un grupo de 47 personas apostaron a que el Leicester ganaría la Premier League.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500"/>
              <a:t>La cuota eran 5.000 libras por libra apostada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500"/>
              <a:t>A pocas jornadas del final la casa de apuestas intentó saldar las apuestas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500"/>
              <a:t>25 personas cedieron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500"/>
              <a:t>Las otras 22 acabaron recibiendo 3 millones de libras</a:t>
            </a:r>
            <a:endParaRPr sz="1500"/>
          </a:p>
        </p:txBody>
      </p:sp>
      <p:sp>
        <p:nvSpPr>
          <p:cNvPr id="706" name="Google Shape;706;p54"/>
          <p:cNvSpPr/>
          <p:nvPr/>
        </p:nvSpPr>
        <p:spPr>
          <a:xfrm>
            <a:off x="4567625" y="-75"/>
            <a:ext cx="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4"/>
          <p:cNvSpPr/>
          <p:nvPr/>
        </p:nvSpPr>
        <p:spPr>
          <a:xfrm flipH="1" rot="3600003">
            <a:off x="5900483" y="3312922"/>
            <a:ext cx="3287417" cy="328749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4"/>
          <p:cNvSpPr txBox="1"/>
          <p:nvPr/>
        </p:nvSpPr>
        <p:spPr>
          <a:xfrm>
            <a:off x="410200" y="4772775"/>
            <a:ext cx="77154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Fuente: https://verne.elpais.com/verne/2016/05/03/articulo/1462286064_102841.html</a:t>
            </a:r>
            <a:endParaRPr b="1" sz="7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09" name="Google Shape;70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53825" y="-1053800"/>
            <a:ext cx="6754899" cy="58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20E19"/>
            </a:gs>
            <a:gs pos="100000">
              <a:srgbClr val="554772"/>
            </a:gs>
          </a:gsLst>
          <a:lin ang="5400700" scaled="0"/>
        </a:gra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6"/>
          <p:cNvSpPr txBox="1"/>
          <p:nvPr>
            <p:ph type="ctrTitle"/>
          </p:nvPr>
        </p:nvSpPr>
        <p:spPr>
          <a:xfrm>
            <a:off x="1039325" y="415225"/>
            <a:ext cx="73539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3BED58"/>
                </a:solidFill>
              </a:rPr>
              <a:t>¿</a:t>
            </a:r>
            <a:r>
              <a:rPr lang="en" sz="4200">
                <a:solidFill>
                  <a:schemeClr val="dk1"/>
                </a:solidFill>
              </a:rPr>
              <a:t>Qué</a:t>
            </a:r>
            <a:r>
              <a:rPr lang="en" sz="4200">
                <a:solidFill>
                  <a:schemeClr val="accent4"/>
                </a:solidFill>
              </a:rPr>
              <a:t> es</a:t>
            </a:r>
            <a:r>
              <a:rPr lang="en" sz="6000">
                <a:solidFill>
                  <a:srgbClr val="F2F2F2"/>
                </a:solidFill>
              </a:rPr>
              <a:t> </a:t>
            </a:r>
            <a:r>
              <a:rPr lang="en" sz="6000">
                <a:solidFill>
                  <a:srgbClr val="F2F2F2"/>
                </a:solidFill>
              </a:rPr>
              <a:t>bet</a:t>
            </a:r>
            <a:r>
              <a:rPr lang="en" sz="6000">
                <a:solidFill>
                  <a:schemeClr val="accent4"/>
                </a:solidFill>
              </a:rPr>
              <a:t>2</a:t>
            </a:r>
            <a:r>
              <a:rPr lang="en" sz="6000">
                <a:solidFill>
                  <a:srgbClr val="F2F2F2"/>
                </a:solidFill>
              </a:rPr>
              <a:t>peer</a:t>
            </a:r>
            <a:r>
              <a:rPr lang="en" sz="4200">
                <a:solidFill>
                  <a:schemeClr val="accent4"/>
                </a:solidFill>
              </a:rPr>
              <a:t>.com</a:t>
            </a:r>
            <a:r>
              <a:rPr lang="en" sz="4200">
                <a:solidFill>
                  <a:srgbClr val="F2F2F2"/>
                </a:solidFill>
              </a:rPr>
              <a:t>?</a:t>
            </a:r>
            <a:endParaRPr sz="6000">
              <a:solidFill>
                <a:srgbClr val="3BED58"/>
              </a:solidFill>
            </a:endParaRPr>
          </a:p>
        </p:txBody>
      </p:sp>
      <p:sp>
        <p:nvSpPr>
          <p:cNvPr id="721" name="Google Shape;721;p56"/>
          <p:cNvSpPr txBox="1"/>
          <p:nvPr/>
        </p:nvSpPr>
        <p:spPr>
          <a:xfrm>
            <a:off x="1039325" y="2433675"/>
            <a:ext cx="5661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3BED58"/>
              </a:buClr>
              <a:buSzPts val="3300"/>
              <a:buFont typeface="Lato"/>
              <a:buAutoNum type="arabicPeriod"/>
            </a:pPr>
            <a:r>
              <a:rPr lang="en" sz="33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Blockchain</a:t>
            </a:r>
            <a:endParaRPr sz="3300">
              <a:solidFill>
                <a:srgbClr val="3BED58"/>
              </a:solidFill>
              <a:latin typeface="Lato"/>
              <a:ea typeface="Lato"/>
              <a:cs typeface="Lato"/>
              <a:sym typeface="Lato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3BED58"/>
              </a:buClr>
              <a:buSzPts val="3300"/>
              <a:buFont typeface="Lato"/>
              <a:buAutoNum type="arabicPeriod"/>
            </a:pPr>
            <a:r>
              <a:rPr lang="en" sz="33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Neutral</a:t>
            </a:r>
            <a:endParaRPr sz="33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Lato"/>
              <a:buAutoNum type="arabicPeriod"/>
            </a:pPr>
            <a:r>
              <a:rPr lang="en" sz="33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Apuestas entre iguales</a:t>
            </a:r>
            <a:endParaRPr sz="33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2" name="Google Shape;722;p56"/>
          <p:cNvSpPr txBox="1"/>
          <p:nvPr/>
        </p:nvSpPr>
        <p:spPr>
          <a:xfrm>
            <a:off x="1116425" y="1744400"/>
            <a:ext cx="19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3" name="Google Shape;723;p56"/>
          <p:cNvSpPr txBox="1"/>
          <p:nvPr/>
        </p:nvSpPr>
        <p:spPr>
          <a:xfrm>
            <a:off x="1106450" y="1774300"/>
            <a:ext cx="438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Un sistema:</a:t>
            </a:r>
            <a:endParaRPr b="1" sz="3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24" name="Google Shape;7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7"/>
          <p:cNvSpPr txBox="1"/>
          <p:nvPr>
            <p:ph type="title"/>
          </p:nvPr>
        </p:nvSpPr>
        <p:spPr>
          <a:xfrm>
            <a:off x="717425" y="388925"/>
            <a:ext cx="77091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3BED58"/>
                </a:solidFill>
              </a:rPr>
              <a:t>Blockchain</a:t>
            </a:r>
            <a:endParaRPr sz="4900">
              <a:solidFill>
                <a:srgbClr val="3BED58"/>
              </a:solidFill>
            </a:endParaRPr>
          </a:p>
        </p:txBody>
      </p:sp>
      <p:grpSp>
        <p:nvGrpSpPr>
          <p:cNvPr id="730" name="Google Shape;730;p57"/>
          <p:cNvGrpSpPr/>
          <p:nvPr/>
        </p:nvGrpSpPr>
        <p:grpSpPr>
          <a:xfrm>
            <a:off x="573708" y="1457651"/>
            <a:ext cx="5492316" cy="2792441"/>
            <a:chOff x="238125" y="1038125"/>
            <a:chExt cx="7146800" cy="3633625"/>
          </a:xfrm>
        </p:grpSpPr>
        <p:sp>
          <p:nvSpPr>
            <p:cNvPr id="731" name="Google Shape;731;p57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7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7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7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7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7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7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7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7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7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7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7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7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7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7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7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7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7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7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7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7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7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7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7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7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7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7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7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7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7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7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7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7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7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7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7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7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7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7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7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7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7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7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7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7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7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7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7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7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7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7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7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7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7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7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7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7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7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7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7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7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7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7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7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7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7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7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7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7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7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7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7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7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7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7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7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7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7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7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7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7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7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7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7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7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7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7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7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7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7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7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7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7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7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7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7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7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7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7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7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7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7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7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7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7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7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7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7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7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7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7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7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7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7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7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7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7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7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7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7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7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7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7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7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7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7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7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7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7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7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7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7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7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7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7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7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7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7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7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7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7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7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7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7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7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7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7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7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7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7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7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7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7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7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7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7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7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7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7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7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7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7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7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7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7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7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7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7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7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7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7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7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7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7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7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7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7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7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7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7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7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7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7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7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7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7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7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7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7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7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7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7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7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7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7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7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7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7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7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7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7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7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7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7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7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7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7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7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7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7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7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7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7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7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7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7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7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7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7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7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7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7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7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7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7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7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7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7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7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7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7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7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7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7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7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7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7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7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7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7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7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7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7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7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7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7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7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7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7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7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7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7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7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7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7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7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7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7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7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7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7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7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7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7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7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7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7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7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7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7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7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7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7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7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7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7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7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7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7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7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7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7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7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7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7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7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7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7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7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7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7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7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7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7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7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7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7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7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7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7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7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7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7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7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7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7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7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7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7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7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7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7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7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7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7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7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7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7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7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7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7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7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7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7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7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7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7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7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7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7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7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7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7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7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7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7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7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7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7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7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7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7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7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7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7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7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7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7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7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7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7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7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7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7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7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7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7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7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7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7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7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7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7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7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7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7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7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7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7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7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7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7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7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7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7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7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7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7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7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7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7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7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7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7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7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7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7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7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7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7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7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7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7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7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7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7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7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7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7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7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7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7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7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7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7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7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7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7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7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7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7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7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7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7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7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7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7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7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7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7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7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7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7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7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7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7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7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7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7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7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7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7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7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7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7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7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7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7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7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7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7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7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7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7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7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7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7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7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7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7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7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7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7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7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7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7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7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7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7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7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7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7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7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7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7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7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7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7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7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7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7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7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7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7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7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7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7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7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7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7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7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7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7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7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7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7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7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7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7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7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7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7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7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7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7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7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7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7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7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7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7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7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7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7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7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7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7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7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7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7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7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7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7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7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7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7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7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7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7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7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7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7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7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7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7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7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7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7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7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7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7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7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7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7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7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7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7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7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7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7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7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7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7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7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7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7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7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7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7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7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7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7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7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7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7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7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7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7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7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7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7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7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7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7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7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7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7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7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7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7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7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7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7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7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7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7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7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7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7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7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7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7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7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7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7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7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7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7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7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7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7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7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7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7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7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7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7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7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7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7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7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7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7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7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7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7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7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7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7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7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7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7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7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7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7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7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7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7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7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7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7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7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7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7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7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7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7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7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7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7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7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7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7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7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7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7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7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7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7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7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7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7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7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7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7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7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7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7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7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7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7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7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7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7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7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7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7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7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7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7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7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7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7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7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7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7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7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7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7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7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7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7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7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7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7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7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7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7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7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7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7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7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7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7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7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7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7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7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7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7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7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7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7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7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7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7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7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7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7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7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7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7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7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7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7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7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7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7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7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7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7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7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7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7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7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7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7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7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7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7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7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7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7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7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7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7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7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7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7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7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7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7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7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7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7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7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7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7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7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7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7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7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7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7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7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7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7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7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7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7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7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7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57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7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7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7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7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7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7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7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7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7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7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7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7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7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7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7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7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7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7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7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7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7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7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7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7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7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7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7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7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7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7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7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7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7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7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7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7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7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7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7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7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7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7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7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7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7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7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7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7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7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7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7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7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7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7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7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7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7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7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7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7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7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7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7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7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7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7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7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7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7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7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7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7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7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7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7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7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7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7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7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7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7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7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7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7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7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7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7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7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7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7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7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7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7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7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7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7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7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7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7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7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7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7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7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7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7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7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7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7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7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7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7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7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7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7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7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7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7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7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7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7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7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7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7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7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7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7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7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7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7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7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7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7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7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7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7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7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7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7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7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7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7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7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7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7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7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7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7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7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7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7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7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7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7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7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7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7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7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7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7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7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7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7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7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7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7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7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7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7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7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7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7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7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7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7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7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7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7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7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7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7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7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7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7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7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7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7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7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7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7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7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7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7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7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7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7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7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7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7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7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7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7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7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7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7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7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7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7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7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7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7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7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7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7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7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7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7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7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7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7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7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7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7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7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7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7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7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7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7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7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7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7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7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7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7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7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7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7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7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7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7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7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7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7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7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7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7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7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7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7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7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7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7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7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7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7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7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7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7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7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7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7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7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7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7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7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7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7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7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7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7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7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7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7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7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7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7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7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7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7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7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7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7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7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7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7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7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7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7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7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7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7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7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7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7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7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7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7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7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7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7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7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7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7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7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7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7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7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7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7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7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7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7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7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7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7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7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7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7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7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7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7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7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7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7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7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7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7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7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7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7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7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7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7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7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7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7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7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7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7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7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7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7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7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7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7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7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7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7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7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7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7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7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7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7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7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7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7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7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7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7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7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7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57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7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57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57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57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57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57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57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57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7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7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57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7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7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7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7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7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7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7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7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7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7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7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7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7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7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7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7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7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7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7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7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7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7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7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7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7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7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7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7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7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7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7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7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7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7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7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7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7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7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7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7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7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7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7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7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7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7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7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7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7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7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7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7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7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7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7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7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7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7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7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7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7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7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7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7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7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7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7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7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7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7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57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7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7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7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7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7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7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7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7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7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7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7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7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7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7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7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7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57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7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7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7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7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7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7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57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57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7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7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7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57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57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57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57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7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57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7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7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7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7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7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7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7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7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7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7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7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7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7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7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7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7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7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7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7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7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7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7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7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7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7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7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7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7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7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7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7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7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57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57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7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57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57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7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57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57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57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57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7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7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7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57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57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57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7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7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7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7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7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57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57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7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7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7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7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7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7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57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57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57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7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57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57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7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57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57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57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57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57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57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57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57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57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57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57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57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7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7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7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7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57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7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57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57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57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7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57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7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7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57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7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7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57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57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57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57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57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57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57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57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57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57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57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57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57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57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57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57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57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57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57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57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7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57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57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7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7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7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7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7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7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7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7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7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7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7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7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7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7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7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7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7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7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7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7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7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7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7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7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7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7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7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7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7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7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7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7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7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7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7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7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7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7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7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7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7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7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7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7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7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7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7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7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7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7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7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7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7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7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7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7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7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7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7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7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7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7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7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7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7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7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57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7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7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7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7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7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7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7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7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7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57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57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7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7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7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57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7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7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7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7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7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7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7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7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7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7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7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7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7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7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7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7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7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7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7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7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7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7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7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7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7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7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7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7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7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7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7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7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7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7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7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7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7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7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7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7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7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7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7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7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7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7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7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7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7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7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7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7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7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7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7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7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7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7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7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7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7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7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7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7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7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7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7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7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7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7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7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7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7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7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7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7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7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7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7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7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57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57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57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57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57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57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7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7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7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57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57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7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7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7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7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7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57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7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7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7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7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7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7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7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57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57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7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7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7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7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7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7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7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7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7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7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7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7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7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7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7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7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7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7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7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7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7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7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7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7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7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7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7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7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7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3" name="Google Shape;2303;p57"/>
          <p:cNvSpPr txBox="1"/>
          <p:nvPr/>
        </p:nvSpPr>
        <p:spPr>
          <a:xfrm flipH="1">
            <a:off x="6470875" y="1413275"/>
            <a:ext cx="25530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Descentralizado</a:t>
            </a:r>
            <a:endParaRPr b="1" sz="1900">
              <a:solidFill>
                <a:srgbClr val="D6B589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04" name="Google Shape;2304;p57"/>
          <p:cNvSpPr txBox="1"/>
          <p:nvPr/>
        </p:nvSpPr>
        <p:spPr>
          <a:xfrm flipH="1">
            <a:off x="6470825" y="1867323"/>
            <a:ext cx="19557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Miles de ordenadores conforman el sistema</a:t>
            </a:r>
            <a:endParaRPr>
              <a:solidFill>
                <a:srgbClr val="62626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5" name="Google Shape;2305;p57"/>
          <p:cNvSpPr txBox="1"/>
          <p:nvPr/>
        </p:nvSpPr>
        <p:spPr>
          <a:xfrm flipH="1">
            <a:off x="6470700" y="2468250"/>
            <a:ext cx="26733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En todo el mundo</a:t>
            </a:r>
            <a:endParaRPr b="1" sz="1900">
              <a:solidFill>
                <a:srgbClr val="D6B589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06" name="Google Shape;2306;p57"/>
          <p:cNvSpPr txBox="1"/>
          <p:nvPr/>
        </p:nvSpPr>
        <p:spPr>
          <a:xfrm flipH="1">
            <a:off x="6470825" y="2924298"/>
            <a:ext cx="1955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 cualquier lugar y a cualquier hora</a:t>
            </a:r>
            <a:endParaRPr>
              <a:solidFill>
                <a:srgbClr val="62626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7" name="Google Shape;2307;p57"/>
          <p:cNvSpPr txBox="1"/>
          <p:nvPr/>
        </p:nvSpPr>
        <p:spPr>
          <a:xfrm flipH="1">
            <a:off x="6470796" y="3523236"/>
            <a:ext cx="17805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Inmutable</a:t>
            </a:r>
            <a:endParaRPr b="1" sz="2100">
              <a:solidFill>
                <a:srgbClr val="D6B589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08" name="Google Shape;2308;p57"/>
          <p:cNvSpPr txBox="1"/>
          <p:nvPr/>
        </p:nvSpPr>
        <p:spPr>
          <a:xfrm flipH="1">
            <a:off x="6470825" y="3980075"/>
            <a:ext cx="19557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Las condiciones del juego no pueden cambiar</a:t>
            </a:r>
            <a:endParaRPr>
              <a:solidFill>
                <a:srgbClr val="62626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9" name="Google Shape;2309;p57"/>
          <p:cNvSpPr/>
          <p:nvPr/>
        </p:nvSpPr>
        <p:spPr>
          <a:xfrm>
            <a:off x="6208200" y="1477325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57"/>
          <p:cNvSpPr/>
          <p:nvPr/>
        </p:nvSpPr>
        <p:spPr>
          <a:xfrm>
            <a:off x="6208200" y="2532300"/>
            <a:ext cx="189600" cy="18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57"/>
          <p:cNvSpPr/>
          <p:nvPr/>
        </p:nvSpPr>
        <p:spPr>
          <a:xfrm>
            <a:off x="6208200" y="3587275"/>
            <a:ext cx="189600" cy="18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57"/>
          <p:cNvSpPr/>
          <p:nvPr/>
        </p:nvSpPr>
        <p:spPr>
          <a:xfrm>
            <a:off x="2258250" y="3651325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57"/>
          <p:cNvSpPr/>
          <p:nvPr/>
        </p:nvSpPr>
        <p:spPr>
          <a:xfrm>
            <a:off x="1356275" y="2342700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57"/>
          <p:cNvSpPr/>
          <p:nvPr/>
        </p:nvSpPr>
        <p:spPr>
          <a:xfrm>
            <a:off x="2926925" y="2153100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57"/>
          <p:cNvSpPr/>
          <p:nvPr/>
        </p:nvSpPr>
        <p:spPr>
          <a:xfrm>
            <a:off x="4676425" y="3296100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6" name="Google Shape;2316;p57"/>
          <p:cNvGrpSpPr/>
          <p:nvPr/>
        </p:nvGrpSpPr>
        <p:grpSpPr>
          <a:xfrm>
            <a:off x="440645" y="694775"/>
            <a:ext cx="8024955" cy="3999719"/>
            <a:chOff x="440645" y="694775"/>
            <a:chExt cx="8024955" cy="3999719"/>
          </a:xfrm>
        </p:grpSpPr>
        <p:sp>
          <p:nvSpPr>
            <p:cNvPr id="2317" name="Google Shape;2317;p57"/>
            <p:cNvSpPr/>
            <p:nvPr/>
          </p:nvSpPr>
          <p:spPr>
            <a:xfrm flipH="1" rot="10800000">
              <a:off x="8324300" y="24082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7"/>
            <p:cNvSpPr/>
            <p:nvPr/>
          </p:nvSpPr>
          <p:spPr>
            <a:xfrm>
              <a:off x="6232350" y="450010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7"/>
            <p:cNvSpPr/>
            <p:nvPr/>
          </p:nvSpPr>
          <p:spPr>
            <a:xfrm>
              <a:off x="2926925" y="41880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7"/>
            <p:cNvSpPr/>
            <p:nvPr/>
          </p:nvSpPr>
          <p:spPr>
            <a:xfrm>
              <a:off x="5253125" y="6947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21" name="Google Shape;2321;p57"/>
            <p:cNvGrpSpPr/>
            <p:nvPr/>
          </p:nvGrpSpPr>
          <p:grpSpPr>
            <a:xfrm rot="-7546048">
              <a:off x="4273447" y="4120281"/>
              <a:ext cx="161701" cy="641985"/>
              <a:chOff x="7004550" y="3676293"/>
              <a:chExt cx="161700" cy="641982"/>
            </a:xfrm>
          </p:grpSpPr>
          <p:sp>
            <p:nvSpPr>
              <p:cNvPr id="2322" name="Google Shape;2322;p57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57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57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57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6" name="Google Shape;2326;p57"/>
            <p:cNvGrpSpPr/>
            <p:nvPr/>
          </p:nvGrpSpPr>
          <p:grpSpPr>
            <a:xfrm>
              <a:off x="440645" y="3327051"/>
              <a:ext cx="545147" cy="506901"/>
              <a:chOff x="4818730" y="3307263"/>
              <a:chExt cx="1827512" cy="1699300"/>
            </a:xfrm>
          </p:grpSpPr>
          <p:sp>
            <p:nvSpPr>
              <p:cNvPr id="2327" name="Google Shape;2327;p57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57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57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57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57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57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57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57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57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57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57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57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57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57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57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57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57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57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57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57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57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57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57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57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57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52" name="Google Shape;2352;p57"/>
          <p:cNvSpPr/>
          <p:nvPr/>
        </p:nvSpPr>
        <p:spPr>
          <a:xfrm>
            <a:off x="4740725" y="1931375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57"/>
          <p:cNvSpPr/>
          <p:nvPr/>
        </p:nvSpPr>
        <p:spPr>
          <a:xfrm>
            <a:off x="3561725" y="3068800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57"/>
          <p:cNvSpPr/>
          <p:nvPr/>
        </p:nvSpPr>
        <p:spPr>
          <a:xfrm>
            <a:off x="4112425" y="2278650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57"/>
          <p:cNvSpPr/>
          <p:nvPr/>
        </p:nvSpPr>
        <p:spPr>
          <a:xfrm>
            <a:off x="1806875" y="3068800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57"/>
          <p:cNvSpPr/>
          <p:nvPr/>
        </p:nvSpPr>
        <p:spPr>
          <a:xfrm>
            <a:off x="1741425" y="2185025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57"/>
          <p:cNvSpPr/>
          <p:nvPr/>
        </p:nvSpPr>
        <p:spPr>
          <a:xfrm>
            <a:off x="2926925" y="2759075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p57"/>
          <p:cNvSpPr/>
          <p:nvPr/>
        </p:nvSpPr>
        <p:spPr>
          <a:xfrm>
            <a:off x="5233650" y="3840925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57"/>
          <p:cNvSpPr/>
          <p:nvPr/>
        </p:nvSpPr>
        <p:spPr>
          <a:xfrm>
            <a:off x="3751325" y="1928363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57"/>
          <p:cNvSpPr/>
          <p:nvPr/>
        </p:nvSpPr>
        <p:spPr>
          <a:xfrm>
            <a:off x="3513325" y="3485700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57"/>
          <p:cNvSpPr/>
          <p:nvPr/>
        </p:nvSpPr>
        <p:spPr>
          <a:xfrm>
            <a:off x="4698863" y="2613738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57"/>
          <p:cNvSpPr/>
          <p:nvPr/>
        </p:nvSpPr>
        <p:spPr>
          <a:xfrm>
            <a:off x="5321275" y="1867325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57"/>
          <p:cNvSpPr/>
          <p:nvPr/>
        </p:nvSpPr>
        <p:spPr>
          <a:xfrm>
            <a:off x="5233650" y="2468250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57"/>
          <p:cNvSpPr/>
          <p:nvPr/>
        </p:nvSpPr>
        <p:spPr>
          <a:xfrm>
            <a:off x="6208200" y="3587275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57"/>
          <p:cNvSpPr/>
          <p:nvPr/>
        </p:nvSpPr>
        <p:spPr>
          <a:xfrm>
            <a:off x="6208200" y="2532300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6" name="Google Shape;236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58"/>
          <p:cNvSpPr txBox="1"/>
          <p:nvPr>
            <p:ph type="title"/>
          </p:nvPr>
        </p:nvSpPr>
        <p:spPr>
          <a:xfrm>
            <a:off x="717425" y="388925"/>
            <a:ext cx="75081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2F2F2"/>
                </a:solidFill>
              </a:rPr>
              <a:t>B</a:t>
            </a:r>
            <a:r>
              <a:rPr lang="en" sz="4200">
                <a:solidFill>
                  <a:srgbClr val="F2F2F2"/>
                </a:solidFill>
              </a:rPr>
              <a:t>et</a:t>
            </a:r>
            <a:r>
              <a:rPr lang="en" sz="4200">
                <a:solidFill>
                  <a:schemeClr val="accent4"/>
                </a:solidFill>
              </a:rPr>
              <a:t>2</a:t>
            </a:r>
            <a:r>
              <a:rPr lang="en" sz="4200">
                <a:solidFill>
                  <a:srgbClr val="F2F2F2"/>
                </a:solidFill>
              </a:rPr>
              <a:t>peer</a:t>
            </a:r>
            <a:r>
              <a:rPr lang="en" sz="2400">
                <a:solidFill>
                  <a:schemeClr val="accent4"/>
                </a:solidFill>
              </a:rPr>
              <a:t>.com </a:t>
            </a:r>
            <a:r>
              <a:rPr lang="en" sz="4300">
                <a:solidFill>
                  <a:schemeClr val="accent4"/>
                </a:solidFill>
              </a:rPr>
              <a:t>sí </a:t>
            </a:r>
            <a:r>
              <a:rPr lang="en" sz="4300">
                <a:solidFill>
                  <a:schemeClr val="dk1"/>
                </a:solidFill>
              </a:rPr>
              <a:t>es </a:t>
            </a:r>
            <a:r>
              <a:rPr lang="en" sz="4300">
                <a:solidFill>
                  <a:schemeClr val="accent4"/>
                </a:solidFill>
              </a:rPr>
              <a:t>neutral</a:t>
            </a:r>
            <a:endParaRPr sz="3600"/>
          </a:p>
        </p:txBody>
      </p:sp>
      <p:sp>
        <p:nvSpPr>
          <p:cNvPr id="2372" name="Google Shape;2372;p58"/>
          <p:cNvSpPr txBox="1"/>
          <p:nvPr/>
        </p:nvSpPr>
        <p:spPr>
          <a:xfrm>
            <a:off x="102425" y="1587425"/>
            <a:ext cx="27243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Autónomo</a:t>
            </a:r>
            <a:endParaRPr b="1" sz="2400"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73" name="Google Shape;2373;p58"/>
          <p:cNvSpPr txBox="1"/>
          <p:nvPr/>
        </p:nvSpPr>
        <p:spPr>
          <a:xfrm>
            <a:off x="386900" y="1965275"/>
            <a:ext cx="24399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Es un sistema autónomo, no necesita modificar las reglas del juego para que funcione</a:t>
            </a:r>
            <a:endParaRPr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4" name="Google Shape;2374;p58"/>
          <p:cNvSpPr txBox="1"/>
          <p:nvPr/>
        </p:nvSpPr>
        <p:spPr>
          <a:xfrm>
            <a:off x="918363" y="3011739"/>
            <a:ext cx="19083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Justo</a:t>
            </a:r>
            <a:endParaRPr b="1" sz="2400"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75" name="Google Shape;2375;p58"/>
          <p:cNvSpPr txBox="1"/>
          <p:nvPr/>
        </p:nvSpPr>
        <p:spPr>
          <a:xfrm>
            <a:off x="6317283" y="1823785"/>
            <a:ext cx="19083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Incentivos alineados</a:t>
            </a:r>
            <a:endParaRPr b="1" sz="2100">
              <a:solidFill>
                <a:srgbClr val="D6B589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76" name="Google Shape;2376;p58"/>
          <p:cNvSpPr txBox="1"/>
          <p:nvPr/>
        </p:nvSpPr>
        <p:spPr>
          <a:xfrm>
            <a:off x="6340850" y="2198398"/>
            <a:ext cx="17757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Los jugadores no son los enemigos</a:t>
            </a:r>
            <a:endParaRPr>
              <a:solidFill>
                <a:srgbClr val="62626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7" name="Google Shape;2377;p58"/>
          <p:cNvSpPr txBox="1"/>
          <p:nvPr/>
        </p:nvSpPr>
        <p:spPr>
          <a:xfrm>
            <a:off x="1051000" y="3391587"/>
            <a:ext cx="17757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Tan justo como que los jugadores apuesten en libertad</a:t>
            </a:r>
            <a:endParaRPr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8" name="Google Shape;2378;p58"/>
          <p:cNvSpPr txBox="1"/>
          <p:nvPr/>
        </p:nvSpPr>
        <p:spPr>
          <a:xfrm>
            <a:off x="6317275" y="3283100"/>
            <a:ext cx="2439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Sin problemas</a:t>
            </a:r>
            <a:endParaRPr b="1" sz="2100">
              <a:solidFill>
                <a:srgbClr val="62626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79" name="Google Shape;2379;p58"/>
          <p:cNvSpPr txBox="1"/>
          <p:nvPr/>
        </p:nvSpPr>
        <p:spPr>
          <a:xfrm>
            <a:off x="6317275" y="3664462"/>
            <a:ext cx="17757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No hay cantidad límite ni problemas de cashflow</a:t>
            </a:r>
            <a:endParaRPr>
              <a:solidFill>
                <a:srgbClr val="62626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80" name="Google Shape;2380;p58"/>
          <p:cNvGrpSpPr/>
          <p:nvPr/>
        </p:nvGrpSpPr>
        <p:grpSpPr>
          <a:xfrm>
            <a:off x="3069549" y="1459373"/>
            <a:ext cx="3028547" cy="3027461"/>
            <a:chOff x="3990000" y="975400"/>
            <a:chExt cx="3934200" cy="3933300"/>
          </a:xfrm>
        </p:grpSpPr>
        <p:sp>
          <p:nvSpPr>
            <p:cNvPr id="2381" name="Google Shape;2381;p58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58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58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58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85" name="Google Shape;2385;p58"/>
          <p:cNvCxnSpPr>
            <a:endCxn id="2381" idx="1"/>
          </p:cNvCxnSpPr>
          <p:nvPr/>
        </p:nvCxnSpPr>
        <p:spPr>
          <a:xfrm>
            <a:off x="2843169" y="1902734"/>
            <a:ext cx="6699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6" name="Google Shape;2386;p58"/>
          <p:cNvCxnSpPr/>
          <p:nvPr/>
        </p:nvCxnSpPr>
        <p:spPr>
          <a:xfrm>
            <a:off x="2826700" y="3283100"/>
            <a:ext cx="5640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7" name="Google Shape;2387;p58"/>
          <p:cNvCxnSpPr>
            <a:stCxn id="2383" idx="0"/>
          </p:cNvCxnSpPr>
          <p:nvPr/>
        </p:nvCxnSpPr>
        <p:spPr>
          <a:xfrm flipH="1" rot="10800000">
            <a:off x="4583822" y="2069324"/>
            <a:ext cx="1704300" cy="30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8" name="Google Shape;2388;p58"/>
          <p:cNvCxnSpPr/>
          <p:nvPr/>
        </p:nvCxnSpPr>
        <p:spPr>
          <a:xfrm>
            <a:off x="4572000" y="3535225"/>
            <a:ext cx="17400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89" name="Google Shape;2389;p58"/>
          <p:cNvGrpSpPr/>
          <p:nvPr/>
        </p:nvGrpSpPr>
        <p:grpSpPr>
          <a:xfrm>
            <a:off x="713225" y="1200025"/>
            <a:ext cx="7995167" cy="3742482"/>
            <a:chOff x="713225" y="1200025"/>
            <a:chExt cx="7995167" cy="3742482"/>
          </a:xfrm>
        </p:grpSpPr>
        <p:sp>
          <p:nvSpPr>
            <p:cNvPr id="2390" name="Google Shape;2390;p58"/>
            <p:cNvSpPr/>
            <p:nvPr/>
          </p:nvSpPr>
          <p:spPr>
            <a:xfrm flipH="1" rot="10800000">
              <a:off x="5592675" y="46329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58"/>
            <p:cNvSpPr/>
            <p:nvPr/>
          </p:nvSpPr>
          <p:spPr>
            <a:xfrm>
              <a:off x="713225" y="15874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58"/>
            <p:cNvSpPr/>
            <p:nvPr/>
          </p:nvSpPr>
          <p:spPr>
            <a:xfrm>
              <a:off x="8189250" y="29776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8"/>
            <p:cNvSpPr/>
            <p:nvPr/>
          </p:nvSpPr>
          <p:spPr>
            <a:xfrm>
              <a:off x="717425" y="41841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8"/>
            <p:cNvSpPr/>
            <p:nvPr/>
          </p:nvSpPr>
          <p:spPr>
            <a:xfrm>
              <a:off x="6458325" y="12000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5" name="Google Shape;2395;p58"/>
            <p:cNvGrpSpPr/>
            <p:nvPr/>
          </p:nvGrpSpPr>
          <p:grpSpPr>
            <a:xfrm rot="-7546048">
              <a:off x="2774834" y="4368293"/>
              <a:ext cx="161701" cy="641985"/>
              <a:chOff x="7004550" y="3676293"/>
              <a:chExt cx="161700" cy="641982"/>
            </a:xfrm>
          </p:grpSpPr>
          <p:sp>
            <p:nvSpPr>
              <p:cNvPr id="2396" name="Google Shape;2396;p5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5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5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5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0" name="Google Shape;2400;p58"/>
            <p:cNvGrpSpPr/>
            <p:nvPr/>
          </p:nvGrpSpPr>
          <p:grpSpPr>
            <a:xfrm>
              <a:off x="8163245" y="4317301"/>
              <a:ext cx="545147" cy="506901"/>
              <a:chOff x="4818730" y="3307263"/>
              <a:chExt cx="1827512" cy="1699300"/>
            </a:xfrm>
          </p:grpSpPr>
          <p:sp>
            <p:nvSpPr>
              <p:cNvPr id="2401" name="Google Shape;2401;p5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5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5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5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5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5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5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5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5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5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5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5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5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5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5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5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5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5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5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5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5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5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5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5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5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426" name="Google Shape;242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400" y="2460513"/>
            <a:ext cx="1025176" cy="102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7" name="Google Shape;24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59"/>
          <p:cNvSpPr txBox="1"/>
          <p:nvPr>
            <p:ph type="title"/>
          </p:nvPr>
        </p:nvSpPr>
        <p:spPr>
          <a:xfrm>
            <a:off x="717450" y="30917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3BED58"/>
                </a:solidFill>
              </a:rPr>
              <a:t>Apuestas </a:t>
            </a:r>
            <a:r>
              <a:rPr lang="en" sz="4300"/>
              <a:t>entre </a:t>
            </a:r>
            <a:r>
              <a:rPr lang="en" sz="4300">
                <a:solidFill>
                  <a:srgbClr val="3BED58"/>
                </a:solidFill>
              </a:rPr>
              <a:t>iguales</a:t>
            </a:r>
            <a:endParaRPr sz="4300">
              <a:solidFill>
                <a:srgbClr val="3BED58"/>
              </a:solidFill>
            </a:endParaRPr>
          </a:p>
        </p:txBody>
      </p:sp>
      <p:grpSp>
        <p:nvGrpSpPr>
          <p:cNvPr id="2433" name="Google Shape;2433;p59"/>
          <p:cNvGrpSpPr/>
          <p:nvPr/>
        </p:nvGrpSpPr>
        <p:grpSpPr>
          <a:xfrm>
            <a:off x="403100" y="977525"/>
            <a:ext cx="7849088" cy="3593227"/>
            <a:chOff x="403100" y="977525"/>
            <a:chExt cx="7849088" cy="3593227"/>
          </a:xfrm>
        </p:grpSpPr>
        <p:grpSp>
          <p:nvGrpSpPr>
            <p:cNvPr id="2434" name="Google Shape;2434;p59"/>
            <p:cNvGrpSpPr/>
            <p:nvPr/>
          </p:nvGrpSpPr>
          <p:grpSpPr>
            <a:xfrm rot="-7546048">
              <a:off x="4428659" y="3909768"/>
              <a:ext cx="161701" cy="641985"/>
              <a:chOff x="7004550" y="3676293"/>
              <a:chExt cx="161700" cy="641982"/>
            </a:xfrm>
          </p:grpSpPr>
          <p:sp>
            <p:nvSpPr>
              <p:cNvPr id="2435" name="Google Shape;2435;p59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59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59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59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9" name="Google Shape;2439;p59"/>
            <p:cNvGrpSpPr/>
            <p:nvPr/>
          </p:nvGrpSpPr>
          <p:grpSpPr>
            <a:xfrm>
              <a:off x="2002095" y="4063851"/>
              <a:ext cx="545147" cy="506901"/>
              <a:chOff x="4818730" y="3307263"/>
              <a:chExt cx="1827512" cy="1699300"/>
            </a:xfrm>
          </p:grpSpPr>
          <p:sp>
            <p:nvSpPr>
              <p:cNvPr id="2440" name="Google Shape;2440;p59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59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59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59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59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59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59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59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59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59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59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59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59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59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59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59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59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59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59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59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59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59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59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59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59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65" name="Google Shape;2465;p59"/>
            <p:cNvSpPr/>
            <p:nvPr/>
          </p:nvSpPr>
          <p:spPr>
            <a:xfrm>
              <a:off x="4357400" y="1329438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59"/>
            <p:cNvSpPr/>
            <p:nvPr/>
          </p:nvSpPr>
          <p:spPr>
            <a:xfrm>
              <a:off x="403100" y="35188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59"/>
            <p:cNvSpPr/>
            <p:nvPr/>
          </p:nvSpPr>
          <p:spPr>
            <a:xfrm>
              <a:off x="7756925" y="38742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59"/>
            <p:cNvSpPr/>
            <p:nvPr/>
          </p:nvSpPr>
          <p:spPr>
            <a:xfrm>
              <a:off x="8110888" y="9775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69" name="Google Shape;246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325" y="1138813"/>
            <a:ext cx="2865875" cy="28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0" name="Google Shape;247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Google Shape;2471;p59"/>
          <p:cNvSpPr txBox="1"/>
          <p:nvPr>
            <p:ph idx="4294967295" type="title"/>
          </p:nvPr>
        </p:nvSpPr>
        <p:spPr>
          <a:xfrm>
            <a:off x="717425" y="1249050"/>
            <a:ext cx="30123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ED58"/>
                </a:solidFill>
              </a:rPr>
              <a:t>Sin diferencias</a:t>
            </a:r>
            <a:endParaRPr>
              <a:solidFill>
                <a:srgbClr val="3BED58"/>
              </a:solidFill>
            </a:endParaRPr>
          </a:p>
        </p:txBody>
      </p:sp>
      <p:sp>
        <p:nvSpPr>
          <p:cNvPr id="2472" name="Google Shape;2472;p59"/>
          <p:cNvSpPr txBox="1"/>
          <p:nvPr>
            <p:ph idx="4294967295" type="subTitle"/>
          </p:nvPr>
        </p:nvSpPr>
        <p:spPr>
          <a:xfrm>
            <a:off x="717425" y="1689375"/>
            <a:ext cx="44829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Entre quien crea la apuesta y quien la acepta</a:t>
            </a:r>
            <a:endParaRPr sz="1700"/>
          </a:p>
        </p:txBody>
      </p:sp>
      <p:sp>
        <p:nvSpPr>
          <p:cNvPr id="2473" name="Google Shape;2473;p59"/>
          <p:cNvSpPr txBox="1"/>
          <p:nvPr>
            <p:ph idx="4294967295" type="title"/>
          </p:nvPr>
        </p:nvSpPr>
        <p:spPr>
          <a:xfrm>
            <a:off x="717425" y="2074675"/>
            <a:ext cx="30123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ED58"/>
                </a:solidFill>
              </a:rPr>
              <a:t>Sin límites</a:t>
            </a:r>
            <a:endParaRPr>
              <a:solidFill>
                <a:srgbClr val="3BED58"/>
              </a:solidFill>
            </a:endParaRPr>
          </a:p>
        </p:txBody>
      </p:sp>
      <p:sp>
        <p:nvSpPr>
          <p:cNvPr id="2474" name="Google Shape;2474;p59"/>
          <p:cNvSpPr txBox="1"/>
          <p:nvPr>
            <p:ph idx="4294967295" type="subTitle"/>
          </p:nvPr>
        </p:nvSpPr>
        <p:spPr>
          <a:xfrm>
            <a:off x="717425" y="2515000"/>
            <a:ext cx="44829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Los jugadores deciden cuánto, cuándo y a qué apostar</a:t>
            </a:r>
            <a:endParaRPr/>
          </a:p>
        </p:txBody>
      </p:sp>
      <p:sp>
        <p:nvSpPr>
          <p:cNvPr id="2475" name="Google Shape;2475;p59"/>
          <p:cNvSpPr txBox="1"/>
          <p:nvPr>
            <p:ph idx="4294967295" type="title"/>
          </p:nvPr>
        </p:nvSpPr>
        <p:spPr>
          <a:xfrm>
            <a:off x="717425" y="3179725"/>
            <a:ext cx="40473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ED58"/>
                </a:solidFill>
              </a:rPr>
              <a:t>Sin intermediarios</a:t>
            </a:r>
            <a:endParaRPr>
              <a:solidFill>
                <a:srgbClr val="3BED58"/>
              </a:solidFill>
            </a:endParaRPr>
          </a:p>
        </p:txBody>
      </p:sp>
      <p:sp>
        <p:nvSpPr>
          <p:cNvPr id="2476" name="Google Shape;2476;p59"/>
          <p:cNvSpPr txBox="1"/>
          <p:nvPr>
            <p:ph idx="4294967295" type="subTitle"/>
          </p:nvPr>
        </p:nvSpPr>
        <p:spPr>
          <a:xfrm>
            <a:off x="717425" y="3620050"/>
            <a:ext cx="44829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Autogestión a través de un Smart Contract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60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ED58"/>
                </a:solidFill>
              </a:rPr>
              <a:t>¿</a:t>
            </a:r>
            <a:r>
              <a:rPr lang="en"/>
              <a:t>Cómo </a:t>
            </a:r>
            <a:r>
              <a:rPr lang="en">
                <a:solidFill>
                  <a:srgbClr val="3BED58"/>
                </a:solidFill>
              </a:rPr>
              <a:t>funciona</a:t>
            </a:r>
            <a:r>
              <a:rPr lang="en"/>
              <a:t>?</a:t>
            </a:r>
            <a:endParaRPr/>
          </a:p>
        </p:txBody>
      </p:sp>
      <p:grpSp>
        <p:nvGrpSpPr>
          <p:cNvPr id="2482" name="Google Shape;2482;p60"/>
          <p:cNvGrpSpPr/>
          <p:nvPr/>
        </p:nvGrpSpPr>
        <p:grpSpPr>
          <a:xfrm>
            <a:off x="374650" y="787925"/>
            <a:ext cx="8056117" cy="4005763"/>
            <a:chOff x="374650" y="787925"/>
            <a:chExt cx="8056117" cy="4005763"/>
          </a:xfrm>
        </p:grpSpPr>
        <p:sp>
          <p:nvSpPr>
            <p:cNvPr id="2483" name="Google Shape;2483;p60"/>
            <p:cNvSpPr/>
            <p:nvPr/>
          </p:nvSpPr>
          <p:spPr>
            <a:xfrm>
              <a:off x="4879900" y="7879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84" name="Google Shape;2484;p60"/>
            <p:cNvGrpSpPr/>
            <p:nvPr/>
          </p:nvGrpSpPr>
          <p:grpSpPr>
            <a:xfrm>
              <a:off x="374650" y="1742600"/>
              <a:ext cx="8056117" cy="3051088"/>
              <a:chOff x="374650" y="1742600"/>
              <a:chExt cx="8056117" cy="3051088"/>
            </a:xfrm>
          </p:grpSpPr>
          <p:sp>
            <p:nvSpPr>
              <p:cNvPr id="2485" name="Google Shape;2485;p60"/>
              <p:cNvSpPr/>
              <p:nvPr/>
            </p:nvSpPr>
            <p:spPr>
              <a:xfrm flipH="1" rot="10800000">
                <a:off x="2451250" y="4340400"/>
                <a:ext cx="141300" cy="1413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60"/>
              <p:cNvSpPr/>
              <p:nvPr/>
            </p:nvSpPr>
            <p:spPr>
              <a:xfrm>
                <a:off x="374650" y="2801150"/>
                <a:ext cx="141300" cy="1413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60"/>
              <p:cNvSpPr/>
              <p:nvPr/>
            </p:nvSpPr>
            <p:spPr>
              <a:xfrm>
                <a:off x="6724925" y="4604088"/>
                <a:ext cx="189600" cy="1896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60"/>
              <p:cNvSpPr/>
              <p:nvPr/>
            </p:nvSpPr>
            <p:spPr>
              <a:xfrm>
                <a:off x="1869275" y="1742600"/>
                <a:ext cx="189600" cy="1896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89" name="Google Shape;2489;p60"/>
              <p:cNvGrpSpPr/>
              <p:nvPr/>
            </p:nvGrpSpPr>
            <p:grpSpPr>
              <a:xfrm rot="-7546048">
                <a:off x="7141384" y="3071443"/>
                <a:ext cx="161701" cy="641985"/>
                <a:chOff x="7004550" y="3676293"/>
                <a:chExt cx="161700" cy="641982"/>
              </a:xfrm>
            </p:grpSpPr>
            <p:sp>
              <p:nvSpPr>
                <p:cNvPr id="2490" name="Google Shape;2490;p60"/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1" name="Google Shape;2491;p60"/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2" name="Google Shape;2492;p60"/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3" name="Google Shape;2493;p60"/>
                <p:cNvSpPr/>
                <p:nvPr/>
              </p:nvSpPr>
              <p:spPr>
                <a:xfrm>
                  <a:off x="7004550" y="3676293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94" name="Google Shape;2494;p60"/>
              <p:cNvGrpSpPr/>
              <p:nvPr/>
            </p:nvGrpSpPr>
            <p:grpSpPr>
              <a:xfrm>
                <a:off x="7885620" y="4080726"/>
                <a:ext cx="545147" cy="506901"/>
                <a:chOff x="4818730" y="3307263"/>
                <a:chExt cx="1827512" cy="1699300"/>
              </a:xfrm>
            </p:grpSpPr>
            <p:sp>
              <p:nvSpPr>
                <p:cNvPr id="2495" name="Google Shape;2495;p60"/>
                <p:cNvSpPr/>
                <p:nvPr/>
              </p:nvSpPr>
              <p:spPr>
                <a:xfrm rot="-2700000">
                  <a:off x="4865915" y="3354448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6" name="Google Shape;2496;p60"/>
                <p:cNvSpPr/>
                <p:nvPr/>
              </p:nvSpPr>
              <p:spPr>
                <a:xfrm rot="-2700000">
                  <a:off x="5242240" y="3354448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7" name="Google Shape;2497;p60"/>
                <p:cNvSpPr/>
                <p:nvPr/>
              </p:nvSpPr>
              <p:spPr>
                <a:xfrm rot="-2700000">
                  <a:off x="5618569" y="3354448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rgbClr val="FFFFFF">
                    <a:alpha val="361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8" name="Google Shape;2498;p60"/>
                <p:cNvSpPr/>
                <p:nvPr/>
              </p:nvSpPr>
              <p:spPr>
                <a:xfrm rot="-2700000">
                  <a:off x="5994898" y="3354448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9" name="Google Shape;2499;p60"/>
                <p:cNvSpPr/>
                <p:nvPr/>
              </p:nvSpPr>
              <p:spPr>
                <a:xfrm rot="-2700000">
                  <a:off x="6371227" y="3354448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0" name="Google Shape;2500;p60"/>
                <p:cNvSpPr/>
                <p:nvPr/>
              </p:nvSpPr>
              <p:spPr>
                <a:xfrm rot="-2700000">
                  <a:off x="4865915" y="3698723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1" name="Google Shape;2501;p60"/>
                <p:cNvSpPr/>
                <p:nvPr/>
              </p:nvSpPr>
              <p:spPr>
                <a:xfrm rot="-2700000">
                  <a:off x="5242240" y="3698723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2" name="Google Shape;2502;p60"/>
                <p:cNvSpPr/>
                <p:nvPr/>
              </p:nvSpPr>
              <p:spPr>
                <a:xfrm rot="-2700000">
                  <a:off x="5618569" y="3698723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3" name="Google Shape;2503;p60"/>
                <p:cNvSpPr/>
                <p:nvPr/>
              </p:nvSpPr>
              <p:spPr>
                <a:xfrm rot="-2700000">
                  <a:off x="5994898" y="3698723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4" name="Google Shape;2504;p60"/>
                <p:cNvSpPr/>
                <p:nvPr/>
              </p:nvSpPr>
              <p:spPr>
                <a:xfrm rot="-2700000">
                  <a:off x="6371227" y="3698723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rgbClr val="FFFFFF">
                    <a:alpha val="526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5" name="Google Shape;2505;p60"/>
                <p:cNvSpPr/>
                <p:nvPr/>
              </p:nvSpPr>
              <p:spPr>
                <a:xfrm rot="-2700000">
                  <a:off x="4865915" y="4042998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6" name="Google Shape;2506;p60"/>
                <p:cNvSpPr/>
                <p:nvPr/>
              </p:nvSpPr>
              <p:spPr>
                <a:xfrm rot="-2700000">
                  <a:off x="5242240" y="4042998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rgbClr val="FFFFFF">
                    <a:alpha val="339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7" name="Google Shape;2507;p60"/>
                <p:cNvSpPr/>
                <p:nvPr/>
              </p:nvSpPr>
              <p:spPr>
                <a:xfrm rot="-2700000">
                  <a:off x="5618569" y="4042998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8" name="Google Shape;2508;p60"/>
                <p:cNvSpPr/>
                <p:nvPr/>
              </p:nvSpPr>
              <p:spPr>
                <a:xfrm rot="-2700000">
                  <a:off x="5994898" y="4042998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9" name="Google Shape;2509;p60"/>
                <p:cNvSpPr/>
                <p:nvPr/>
              </p:nvSpPr>
              <p:spPr>
                <a:xfrm rot="-2700000">
                  <a:off x="6371227" y="4042998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0" name="Google Shape;2510;p60"/>
                <p:cNvSpPr/>
                <p:nvPr/>
              </p:nvSpPr>
              <p:spPr>
                <a:xfrm rot="-2700000">
                  <a:off x="4865915" y="4387273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1" name="Google Shape;2511;p60"/>
                <p:cNvSpPr/>
                <p:nvPr/>
              </p:nvSpPr>
              <p:spPr>
                <a:xfrm rot="-2700000">
                  <a:off x="5242240" y="4387273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2" name="Google Shape;2512;p60"/>
                <p:cNvSpPr/>
                <p:nvPr/>
              </p:nvSpPr>
              <p:spPr>
                <a:xfrm rot="-2700000">
                  <a:off x="5618569" y="4387273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3" name="Google Shape;2513;p60"/>
                <p:cNvSpPr/>
                <p:nvPr/>
              </p:nvSpPr>
              <p:spPr>
                <a:xfrm rot="-2700000">
                  <a:off x="5994898" y="4387273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4" name="Google Shape;2514;p60"/>
                <p:cNvSpPr/>
                <p:nvPr/>
              </p:nvSpPr>
              <p:spPr>
                <a:xfrm rot="-2700000">
                  <a:off x="6371227" y="4387273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5" name="Google Shape;2515;p60"/>
                <p:cNvSpPr/>
                <p:nvPr/>
              </p:nvSpPr>
              <p:spPr>
                <a:xfrm rot="-2700000">
                  <a:off x="4865915" y="4731548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rgbClr val="FFFFFF">
                    <a:alpha val="482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6" name="Google Shape;2516;p60"/>
                <p:cNvSpPr/>
                <p:nvPr/>
              </p:nvSpPr>
              <p:spPr>
                <a:xfrm rot="-2700000">
                  <a:off x="5242240" y="4731548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7" name="Google Shape;2517;p60"/>
                <p:cNvSpPr/>
                <p:nvPr/>
              </p:nvSpPr>
              <p:spPr>
                <a:xfrm rot="-2700000">
                  <a:off x="5618569" y="4731548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8" name="Google Shape;2518;p60"/>
                <p:cNvSpPr/>
                <p:nvPr/>
              </p:nvSpPr>
              <p:spPr>
                <a:xfrm rot="-2700000">
                  <a:off x="5994898" y="4731548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rgbClr val="FFFFFF">
                    <a:alpha val="75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9" name="Google Shape;2519;p60"/>
                <p:cNvSpPr/>
                <p:nvPr/>
              </p:nvSpPr>
              <p:spPr>
                <a:xfrm rot="-2700000">
                  <a:off x="6371227" y="4731548"/>
                  <a:ext cx="227830" cy="227830"/>
                </a:xfrm>
                <a:prstGeom prst="plus">
                  <a:avLst>
                    <a:gd fmla="val 39015" name="adj"/>
                  </a:avLst>
                </a:prstGeom>
                <a:solidFill>
                  <a:srgbClr val="FFFFFF">
                    <a:alpha val="330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2520" name="Google Shape;2520;p60" title="WhatsApp Video 2022-07-08 at 7.16.23 P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550" y="1097750"/>
            <a:ext cx="6754000" cy="34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1" name="Google Shape;252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61"/>
          <p:cNvSpPr/>
          <p:nvPr/>
        </p:nvSpPr>
        <p:spPr>
          <a:xfrm>
            <a:off x="747388" y="3112225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61"/>
          <p:cNvSpPr/>
          <p:nvPr/>
        </p:nvSpPr>
        <p:spPr>
          <a:xfrm>
            <a:off x="4727413" y="2371688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61"/>
          <p:cNvSpPr/>
          <p:nvPr/>
        </p:nvSpPr>
        <p:spPr>
          <a:xfrm>
            <a:off x="4727413" y="3841575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61"/>
          <p:cNvSpPr txBox="1"/>
          <p:nvPr>
            <p:ph idx="8" type="title"/>
          </p:nvPr>
        </p:nvSpPr>
        <p:spPr>
          <a:xfrm>
            <a:off x="717425" y="3060650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30" name="Google Shape;2530;p61"/>
          <p:cNvSpPr txBox="1"/>
          <p:nvPr>
            <p:ph idx="14" type="title"/>
          </p:nvPr>
        </p:nvSpPr>
        <p:spPr>
          <a:xfrm>
            <a:off x="4698187" y="2316519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31" name="Google Shape;2531;p61"/>
          <p:cNvSpPr txBox="1"/>
          <p:nvPr>
            <p:ph idx="20" type="title"/>
          </p:nvPr>
        </p:nvSpPr>
        <p:spPr>
          <a:xfrm>
            <a:off x="4698187" y="3794921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32" name="Google Shape;2532;p61"/>
          <p:cNvSpPr txBox="1"/>
          <p:nvPr>
            <p:ph idx="21" type="title"/>
          </p:nvPr>
        </p:nvSpPr>
        <p:spPr>
          <a:xfrm>
            <a:off x="717425" y="388925"/>
            <a:ext cx="74415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¿</a:t>
            </a:r>
            <a:r>
              <a:rPr lang="en" sz="3600">
                <a:solidFill>
                  <a:srgbClr val="3BED58"/>
                </a:solidFill>
              </a:rPr>
              <a:t>Por qué</a:t>
            </a:r>
            <a:r>
              <a:rPr lang="en" sz="3600">
                <a:solidFill>
                  <a:schemeClr val="dk1"/>
                </a:solidFill>
              </a:rPr>
              <a:t> se </a:t>
            </a:r>
            <a:r>
              <a:rPr lang="en" sz="3600">
                <a:solidFill>
                  <a:srgbClr val="3BED58"/>
                </a:solidFill>
              </a:rPr>
              <a:t>apuesta</a:t>
            </a:r>
            <a:r>
              <a:rPr lang="en" sz="3600">
                <a:solidFill>
                  <a:schemeClr val="dk1"/>
                </a:solidFill>
              </a:rPr>
              <a:t>?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2533" name="Google Shape;2533;p61"/>
          <p:cNvSpPr txBox="1"/>
          <p:nvPr>
            <p:ph idx="1" type="subTitle"/>
          </p:nvPr>
        </p:nvSpPr>
        <p:spPr>
          <a:xfrm>
            <a:off x="1614875" y="3457846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Efectivamente, ¿a quién no le gusta ganar dinero?</a:t>
            </a:r>
            <a:endParaRPr/>
          </a:p>
        </p:txBody>
      </p:sp>
      <p:sp>
        <p:nvSpPr>
          <p:cNvPr id="2534" name="Google Shape;2534;p61"/>
          <p:cNvSpPr txBox="1"/>
          <p:nvPr>
            <p:ph type="title"/>
          </p:nvPr>
        </p:nvSpPr>
        <p:spPr>
          <a:xfrm>
            <a:off x="1614875" y="3116795"/>
            <a:ext cx="31203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Ganar dinero</a:t>
            </a:r>
            <a:endParaRPr/>
          </a:p>
        </p:txBody>
      </p:sp>
      <p:sp>
        <p:nvSpPr>
          <p:cNvPr id="2535" name="Google Shape;2535;p61"/>
          <p:cNvSpPr txBox="1"/>
          <p:nvPr>
            <p:ph idx="4" type="title"/>
          </p:nvPr>
        </p:nvSpPr>
        <p:spPr>
          <a:xfrm>
            <a:off x="5588280" y="2360301"/>
            <a:ext cx="31203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/>
              <a:t>ivir otro partido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61"/>
          <p:cNvSpPr txBox="1"/>
          <p:nvPr>
            <p:ph idx="5" type="subTitle"/>
          </p:nvPr>
        </p:nvSpPr>
        <p:spPr>
          <a:xfrm>
            <a:off x="5588277" y="2707025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Cuando se apuesta a un partido se vuelve más emocionante</a:t>
            </a:r>
            <a:endParaRPr/>
          </a:p>
        </p:txBody>
      </p:sp>
      <p:sp>
        <p:nvSpPr>
          <p:cNvPr id="2537" name="Google Shape;2537;p61"/>
          <p:cNvSpPr txBox="1"/>
          <p:nvPr>
            <p:ph idx="17" type="title"/>
          </p:nvPr>
        </p:nvSpPr>
        <p:spPr>
          <a:xfrm>
            <a:off x="5588277" y="3831321"/>
            <a:ext cx="31203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Incertidumbre</a:t>
            </a:r>
            <a:endParaRPr/>
          </a:p>
        </p:txBody>
      </p:sp>
      <p:sp>
        <p:nvSpPr>
          <p:cNvPr id="2538" name="Google Shape;2538;p61"/>
          <p:cNvSpPr txBox="1"/>
          <p:nvPr>
            <p:ph idx="18" type="subTitle"/>
          </p:nvPr>
        </p:nvSpPr>
        <p:spPr>
          <a:xfrm>
            <a:off x="5588277" y="4173850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 posibilidad de ganar o perder genera un sentimiento que hay gente que lo disfruta</a:t>
            </a:r>
            <a:endParaRPr/>
          </a:p>
        </p:txBody>
      </p:sp>
      <p:grpSp>
        <p:nvGrpSpPr>
          <p:cNvPr id="2539" name="Google Shape;2539;p61"/>
          <p:cNvGrpSpPr/>
          <p:nvPr/>
        </p:nvGrpSpPr>
        <p:grpSpPr>
          <a:xfrm>
            <a:off x="422800" y="796200"/>
            <a:ext cx="8378293" cy="3152852"/>
            <a:chOff x="422800" y="796200"/>
            <a:chExt cx="8378293" cy="3152852"/>
          </a:xfrm>
        </p:grpSpPr>
        <p:grpSp>
          <p:nvGrpSpPr>
            <p:cNvPr id="2540" name="Google Shape;2540;p61"/>
            <p:cNvGrpSpPr/>
            <p:nvPr/>
          </p:nvGrpSpPr>
          <p:grpSpPr>
            <a:xfrm>
              <a:off x="7926645" y="3442151"/>
              <a:ext cx="545147" cy="506901"/>
              <a:chOff x="4818730" y="3307263"/>
              <a:chExt cx="1827512" cy="1699300"/>
            </a:xfrm>
          </p:grpSpPr>
          <p:sp>
            <p:nvSpPr>
              <p:cNvPr id="2541" name="Google Shape;2541;p6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2" name="Google Shape;2542;p6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3" name="Google Shape;2543;p6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6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6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6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6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6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6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6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6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6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6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6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6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6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6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6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6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6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6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6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6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6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6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66" name="Google Shape;2566;p61"/>
            <p:cNvSpPr/>
            <p:nvPr/>
          </p:nvSpPr>
          <p:spPr>
            <a:xfrm>
              <a:off x="422800" y="36249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61"/>
            <p:cNvSpPr/>
            <p:nvPr/>
          </p:nvSpPr>
          <p:spPr>
            <a:xfrm>
              <a:off x="5322475" y="7962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61"/>
            <p:cNvSpPr/>
            <p:nvPr/>
          </p:nvSpPr>
          <p:spPr>
            <a:xfrm>
              <a:off x="4150575" y="36657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69" name="Google Shape;2569;p61"/>
            <p:cNvGrpSpPr/>
            <p:nvPr/>
          </p:nvGrpSpPr>
          <p:grpSpPr>
            <a:xfrm rot="-7546048">
              <a:off x="8412534" y="1743468"/>
              <a:ext cx="161701" cy="641985"/>
              <a:chOff x="7004550" y="3676293"/>
              <a:chExt cx="161700" cy="641982"/>
            </a:xfrm>
          </p:grpSpPr>
          <p:sp>
            <p:nvSpPr>
              <p:cNvPr id="2570" name="Google Shape;2570;p61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61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61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61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74" name="Google Shape;2574;p61"/>
          <p:cNvSpPr txBox="1"/>
          <p:nvPr/>
        </p:nvSpPr>
        <p:spPr>
          <a:xfrm>
            <a:off x="747400" y="1350700"/>
            <a:ext cx="6554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Estos son los resultados de nuestra encuesta:</a:t>
            </a:r>
            <a:endParaRPr sz="2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75" name="Google Shape;25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62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</a:t>
            </a:r>
            <a:r>
              <a:rPr lang="en">
                <a:solidFill>
                  <a:srgbClr val="3BED58"/>
                </a:solidFill>
              </a:rPr>
              <a:t>apuestas </a:t>
            </a:r>
            <a:r>
              <a:rPr lang="en"/>
              <a:t>en </a:t>
            </a:r>
            <a:r>
              <a:rPr lang="en">
                <a:solidFill>
                  <a:srgbClr val="3BED58"/>
                </a:solidFill>
              </a:rPr>
              <a:t>España</a:t>
            </a:r>
            <a:endParaRPr>
              <a:solidFill>
                <a:srgbClr val="3BED58"/>
              </a:solidFill>
            </a:endParaRPr>
          </a:p>
        </p:txBody>
      </p:sp>
      <p:sp>
        <p:nvSpPr>
          <p:cNvPr id="2581" name="Google Shape;2581;p62"/>
          <p:cNvSpPr txBox="1"/>
          <p:nvPr/>
        </p:nvSpPr>
        <p:spPr>
          <a:xfrm>
            <a:off x="410200" y="4772775"/>
            <a:ext cx="77154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Fuente: https://www.ordenacionjuego.es/es/mercado-juego-online-estatal</a:t>
            </a:r>
            <a:endParaRPr b="1" sz="7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582" name="Google Shape;2582;p62"/>
          <p:cNvSpPr txBox="1"/>
          <p:nvPr/>
        </p:nvSpPr>
        <p:spPr>
          <a:xfrm flipH="1">
            <a:off x="4890800" y="1326025"/>
            <a:ext cx="28017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11.065 Millones de €</a:t>
            </a:r>
            <a:endParaRPr sz="240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2583" name="Google Shape;2583;p62"/>
          <p:cNvSpPr txBox="1"/>
          <p:nvPr/>
        </p:nvSpPr>
        <p:spPr>
          <a:xfrm flipH="1">
            <a:off x="4890525" y="1649625"/>
            <a:ext cx="2555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En apuestas deportivas para 2021</a:t>
            </a:r>
            <a:endParaRPr>
              <a:solidFill>
                <a:srgbClr val="62626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4" name="Google Shape;2584;p62"/>
          <p:cNvSpPr/>
          <p:nvPr/>
        </p:nvSpPr>
        <p:spPr>
          <a:xfrm>
            <a:off x="4631325" y="1341925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5" name="Google Shape;2585;p62"/>
          <p:cNvGrpSpPr/>
          <p:nvPr/>
        </p:nvGrpSpPr>
        <p:grpSpPr>
          <a:xfrm>
            <a:off x="410200" y="682776"/>
            <a:ext cx="8083681" cy="3574831"/>
            <a:chOff x="410200" y="682776"/>
            <a:chExt cx="8083681" cy="3574831"/>
          </a:xfrm>
        </p:grpSpPr>
        <p:grpSp>
          <p:nvGrpSpPr>
            <p:cNvPr id="2586" name="Google Shape;2586;p62"/>
            <p:cNvGrpSpPr/>
            <p:nvPr/>
          </p:nvGrpSpPr>
          <p:grpSpPr>
            <a:xfrm>
              <a:off x="6762220" y="682776"/>
              <a:ext cx="545147" cy="506901"/>
              <a:chOff x="4818730" y="3307263"/>
              <a:chExt cx="1827512" cy="1699300"/>
            </a:xfrm>
          </p:grpSpPr>
          <p:sp>
            <p:nvSpPr>
              <p:cNvPr id="2587" name="Google Shape;2587;p62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62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62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62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62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62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62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62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62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62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62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62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62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62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62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62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62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62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62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62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62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62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62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62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62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2" name="Google Shape;2612;p62"/>
            <p:cNvGrpSpPr/>
            <p:nvPr/>
          </p:nvGrpSpPr>
          <p:grpSpPr>
            <a:xfrm>
              <a:off x="410200" y="1252888"/>
              <a:ext cx="8083681" cy="3004719"/>
              <a:chOff x="410200" y="1252888"/>
              <a:chExt cx="8083681" cy="3004719"/>
            </a:xfrm>
          </p:grpSpPr>
          <p:sp>
            <p:nvSpPr>
              <p:cNvPr id="2613" name="Google Shape;2613;p62"/>
              <p:cNvSpPr/>
              <p:nvPr/>
            </p:nvSpPr>
            <p:spPr>
              <a:xfrm>
                <a:off x="410200" y="3323625"/>
                <a:ext cx="141300" cy="1413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62"/>
              <p:cNvSpPr/>
              <p:nvPr/>
            </p:nvSpPr>
            <p:spPr>
              <a:xfrm>
                <a:off x="3526250" y="1252888"/>
                <a:ext cx="189600" cy="1896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15" name="Google Shape;2615;p62"/>
              <p:cNvGrpSpPr/>
              <p:nvPr/>
            </p:nvGrpSpPr>
            <p:grpSpPr>
              <a:xfrm rot="-7546048">
                <a:off x="8105322" y="3683393"/>
                <a:ext cx="161701" cy="641985"/>
                <a:chOff x="7004550" y="3676293"/>
                <a:chExt cx="161700" cy="641982"/>
              </a:xfrm>
            </p:grpSpPr>
            <p:sp>
              <p:nvSpPr>
                <p:cNvPr id="2616" name="Google Shape;2616;p62"/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7" name="Google Shape;2617;p62"/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8" name="Google Shape;2618;p62"/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9" name="Google Shape;2619;p62"/>
                <p:cNvSpPr/>
                <p:nvPr/>
              </p:nvSpPr>
              <p:spPr>
                <a:xfrm>
                  <a:off x="7004550" y="3676293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620" name="Google Shape;2620;p62"/>
              <p:cNvSpPr/>
              <p:nvPr/>
            </p:nvSpPr>
            <p:spPr>
              <a:xfrm flipH="1" rot="10800000">
                <a:off x="7166075" y="3224088"/>
                <a:ext cx="141300" cy="1413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621" name="Google Shape;26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75" y="1531525"/>
            <a:ext cx="3804526" cy="28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2" name="Google Shape;2622;p62"/>
          <p:cNvSpPr txBox="1"/>
          <p:nvPr/>
        </p:nvSpPr>
        <p:spPr>
          <a:xfrm flipH="1">
            <a:off x="4890701" y="2343275"/>
            <a:ext cx="32349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550% de crecimiento</a:t>
            </a:r>
            <a:endParaRPr sz="240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2623" name="Google Shape;2623;p62"/>
          <p:cNvSpPr txBox="1"/>
          <p:nvPr/>
        </p:nvSpPr>
        <p:spPr>
          <a:xfrm flipH="1">
            <a:off x="4890525" y="2564663"/>
            <a:ext cx="2555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Desde 2013 a 2021</a:t>
            </a:r>
            <a:endParaRPr>
              <a:solidFill>
                <a:srgbClr val="62626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24" name="Google Shape;2624;p62"/>
          <p:cNvSpPr/>
          <p:nvPr/>
        </p:nvSpPr>
        <p:spPr>
          <a:xfrm>
            <a:off x="4631275" y="2359163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62"/>
          <p:cNvSpPr txBox="1"/>
          <p:nvPr/>
        </p:nvSpPr>
        <p:spPr>
          <a:xfrm flipH="1">
            <a:off x="4890573" y="3360500"/>
            <a:ext cx="25557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41% del total</a:t>
            </a:r>
            <a:endParaRPr sz="240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2626" name="Google Shape;2626;p62"/>
          <p:cNvSpPr txBox="1"/>
          <p:nvPr/>
        </p:nvSpPr>
        <p:spPr>
          <a:xfrm flipH="1">
            <a:off x="4890575" y="3672725"/>
            <a:ext cx="25557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Las apuestas deportiva con respecto a todo el juego que se realizar en el país</a:t>
            </a:r>
            <a:endParaRPr>
              <a:solidFill>
                <a:srgbClr val="62626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27" name="Google Shape;2627;p62"/>
          <p:cNvSpPr/>
          <p:nvPr/>
        </p:nvSpPr>
        <p:spPr>
          <a:xfrm>
            <a:off x="4631275" y="3376400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8" name="Google Shape;262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63"/>
          <p:cNvSpPr txBox="1"/>
          <p:nvPr>
            <p:ph idx="2" type="title"/>
          </p:nvPr>
        </p:nvSpPr>
        <p:spPr>
          <a:xfrm>
            <a:off x="2581400" y="1806450"/>
            <a:ext cx="22707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106$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634" name="Google Shape;2634;p63"/>
          <p:cNvSpPr txBox="1"/>
          <p:nvPr>
            <p:ph idx="3" type="subTitle"/>
          </p:nvPr>
        </p:nvSpPr>
        <p:spPr>
          <a:xfrm>
            <a:off x="2774625" y="2851350"/>
            <a:ext cx="27450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Mil m</a:t>
            </a:r>
            <a:r>
              <a:rPr lang="en">
                <a:solidFill>
                  <a:schemeClr val="dk1"/>
                </a:solidFill>
              </a:rPr>
              <a:t>illones de dólares</a:t>
            </a:r>
            <a:endParaRPr sz="2200"/>
          </a:p>
        </p:txBody>
      </p:sp>
      <p:sp>
        <p:nvSpPr>
          <p:cNvPr id="2635" name="Google Shape;2635;p63"/>
          <p:cNvSpPr txBox="1"/>
          <p:nvPr>
            <p:ph idx="5" type="subTitle"/>
          </p:nvPr>
        </p:nvSpPr>
        <p:spPr>
          <a:xfrm>
            <a:off x="4593850" y="4323900"/>
            <a:ext cx="30108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 crecimiento estimado para los próximos 4 años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  <p:sp>
        <p:nvSpPr>
          <p:cNvPr id="2636" name="Google Shape;2636;p63"/>
          <p:cNvSpPr txBox="1"/>
          <p:nvPr>
            <p:ph type="title"/>
          </p:nvPr>
        </p:nvSpPr>
        <p:spPr>
          <a:xfrm>
            <a:off x="458500" y="667400"/>
            <a:ext cx="5622000" cy="11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A nivel global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2637" name="Google Shape;2637;p63"/>
          <p:cNvSpPr txBox="1"/>
          <p:nvPr/>
        </p:nvSpPr>
        <p:spPr>
          <a:xfrm>
            <a:off x="352750" y="159300"/>
            <a:ext cx="85908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Fuente: 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https://www.americaeconomia.com/millones-en-juego-las-apuestas-deportivas-online-ganan-terreno-en-la-region</a:t>
            </a:r>
            <a:endParaRPr b="1" sz="7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638" name="Google Shape;26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9" name="Google Shape;2639;p63"/>
          <p:cNvGrpSpPr/>
          <p:nvPr/>
        </p:nvGrpSpPr>
        <p:grpSpPr>
          <a:xfrm>
            <a:off x="1024076" y="682479"/>
            <a:ext cx="7095857" cy="3778558"/>
            <a:chOff x="878775" y="806938"/>
            <a:chExt cx="6961500" cy="3589738"/>
          </a:xfrm>
        </p:grpSpPr>
        <p:sp>
          <p:nvSpPr>
            <p:cNvPr id="2640" name="Google Shape;2640;p63"/>
            <p:cNvSpPr/>
            <p:nvPr/>
          </p:nvSpPr>
          <p:spPr>
            <a:xfrm rot="10800000">
              <a:off x="2523300" y="42553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63"/>
            <p:cNvSpPr/>
            <p:nvPr/>
          </p:nvSpPr>
          <p:spPr>
            <a:xfrm flipH="1">
              <a:off x="7698975" y="250110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63"/>
            <p:cNvSpPr/>
            <p:nvPr/>
          </p:nvSpPr>
          <p:spPr>
            <a:xfrm flipH="1">
              <a:off x="3318525" y="806938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63"/>
            <p:cNvSpPr/>
            <p:nvPr/>
          </p:nvSpPr>
          <p:spPr>
            <a:xfrm flipH="1">
              <a:off x="878775" y="28480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63"/>
            <p:cNvSpPr/>
            <p:nvPr/>
          </p:nvSpPr>
          <p:spPr>
            <a:xfrm flipH="1">
              <a:off x="5130800" y="39767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45" name="Google Shape;2645;p63"/>
            <p:cNvGrpSpPr/>
            <p:nvPr/>
          </p:nvGrpSpPr>
          <p:grpSpPr>
            <a:xfrm rot="-7546048">
              <a:off x="2204709" y="3101093"/>
              <a:ext cx="161701" cy="641985"/>
              <a:chOff x="7004550" y="3676293"/>
              <a:chExt cx="161700" cy="641982"/>
            </a:xfrm>
          </p:grpSpPr>
          <p:sp>
            <p:nvSpPr>
              <p:cNvPr id="2646" name="Google Shape;2646;p6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6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6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6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0" name="Google Shape;2650;p63"/>
            <p:cNvGrpSpPr/>
            <p:nvPr/>
          </p:nvGrpSpPr>
          <p:grpSpPr>
            <a:xfrm>
              <a:off x="6135945" y="2078801"/>
              <a:ext cx="545147" cy="506901"/>
              <a:chOff x="4818730" y="3307263"/>
              <a:chExt cx="1827512" cy="1699300"/>
            </a:xfrm>
          </p:grpSpPr>
          <p:sp>
            <p:nvSpPr>
              <p:cNvPr id="2651" name="Google Shape;2651;p6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6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6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6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6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6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6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6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6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6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6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6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6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6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6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6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6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6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6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6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6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6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6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6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6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76" name="Google Shape;2676;p63"/>
          <p:cNvSpPr txBox="1"/>
          <p:nvPr>
            <p:ph idx="4" type="title"/>
          </p:nvPr>
        </p:nvSpPr>
        <p:spPr>
          <a:xfrm>
            <a:off x="5194850" y="3285675"/>
            <a:ext cx="20622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9,7%</a:t>
            </a:r>
            <a:endParaRPr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"/>
          <p:cNvSpPr txBox="1"/>
          <p:nvPr>
            <p:ph type="title"/>
          </p:nvPr>
        </p:nvSpPr>
        <p:spPr>
          <a:xfrm>
            <a:off x="613950" y="308950"/>
            <a:ext cx="8205000" cy="11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La </a:t>
            </a:r>
            <a:r>
              <a:rPr lang="en" sz="5400">
                <a:solidFill>
                  <a:srgbClr val="3BED58"/>
                </a:solidFill>
              </a:rPr>
              <a:t>casa</a:t>
            </a:r>
            <a:r>
              <a:rPr lang="en" sz="5400">
                <a:solidFill>
                  <a:srgbClr val="3BED58"/>
                </a:solidFill>
              </a:rPr>
              <a:t> </a:t>
            </a:r>
            <a:r>
              <a:rPr lang="en" sz="5400">
                <a:solidFill>
                  <a:schemeClr val="dk1"/>
                </a:solidFill>
              </a:rPr>
              <a:t>siempre </a:t>
            </a:r>
            <a:r>
              <a:rPr lang="en" sz="5400">
                <a:solidFill>
                  <a:srgbClr val="3BED58"/>
                </a:solidFill>
              </a:rPr>
              <a:t>gana</a:t>
            </a:r>
            <a:endParaRPr sz="5400">
              <a:solidFill>
                <a:schemeClr val="dk1"/>
              </a:solidFill>
            </a:endParaRPr>
          </a:p>
        </p:txBody>
      </p:sp>
      <p:sp>
        <p:nvSpPr>
          <p:cNvPr id="429" name="Google Shape;429;p46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425" y="1308725"/>
            <a:ext cx="6395775" cy="31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p64"/>
          <p:cNvSpPr txBox="1"/>
          <p:nvPr>
            <p:ph idx="6" type="title"/>
          </p:nvPr>
        </p:nvSpPr>
        <p:spPr>
          <a:xfrm>
            <a:off x="220525" y="666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>
                <a:solidFill>
                  <a:srgbClr val="3BED58"/>
                </a:solidFill>
              </a:rPr>
              <a:t>Quiénes</a:t>
            </a:r>
            <a:r>
              <a:rPr lang="en"/>
              <a:t> somos</a:t>
            </a:r>
            <a:r>
              <a:rPr lang="en">
                <a:solidFill>
                  <a:srgbClr val="3BED58"/>
                </a:solidFill>
              </a:rPr>
              <a:t>? </a:t>
            </a:r>
            <a:endParaRPr>
              <a:solidFill>
                <a:srgbClr val="3BED58"/>
              </a:solidFill>
            </a:endParaRPr>
          </a:p>
        </p:txBody>
      </p:sp>
      <p:pic>
        <p:nvPicPr>
          <p:cNvPr id="2682" name="Google Shape;26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3" name="Google Shape;268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453" y="806846"/>
            <a:ext cx="2995075" cy="3441777"/>
          </a:xfrm>
          <a:prstGeom prst="rect">
            <a:avLst/>
          </a:prstGeom>
          <a:noFill/>
          <a:ln>
            <a:noFill/>
          </a:ln>
        </p:spPr>
      </p:pic>
      <p:sp>
        <p:nvSpPr>
          <p:cNvPr id="2684" name="Google Shape;2684;p64"/>
          <p:cNvSpPr txBox="1"/>
          <p:nvPr/>
        </p:nvSpPr>
        <p:spPr>
          <a:xfrm>
            <a:off x="1145325" y="2190725"/>
            <a:ext cx="1947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BED58"/>
                </a:solidFill>
                <a:latin typeface="Maven Pro"/>
                <a:ea typeface="Maven Pro"/>
                <a:cs typeface="Maven Pro"/>
                <a:sym typeface="Maven Pro"/>
              </a:rPr>
              <a:t>David Camacho</a:t>
            </a:r>
            <a:endParaRPr b="1" sz="2400">
              <a:solidFill>
                <a:srgbClr val="3BED5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685" name="Google Shape;2685;p64"/>
          <p:cNvSpPr txBox="1"/>
          <p:nvPr/>
        </p:nvSpPr>
        <p:spPr>
          <a:xfrm>
            <a:off x="3650138" y="4477213"/>
            <a:ext cx="1947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BED58"/>
                </a:solidFill>
                <a:latin typeface="Maven Pro"/>
                <a:ea typeface="Maven Pro"/>
                <a:cs typeface="Maven Pro"/>
                <a:sym typeface="Maven Pro"/>
              </a:rPr>
              <a:t>Dani Rodríguez</a:t>
            </a:r>
            <a:endParaRPr b="1" sz="2400">
              <a:solidFill>
                <a:srgbClr val="3BED5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686" name="Google Shape;2686;p64"/>
          <p:cNvSpPr txBox="1"/>
          <p:nvPr/>
        </p:nvSpPr>
        <p:spPr>
          <a:xfrm>
            <a:off x="6141125" y="2190725"/>
            <a:ext cx="1947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BED58"/>
                </a:solidFill>
                <a:latin typeface="Maven Pro"/>
                <a:ea typeface="Maven Pro"/>
                <a:cs typeface="Maven Pro"/>
                <a:sym typeface="Maven Pro"/>
              </a:rPr>
              <a:t>Chus Lanzarote</a:t>
            </a:r>
            <a:endParaRPr b="1" sz="2400">
              <a:solidFill>
                <a:srgbClr val="3BED5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1" name="Google Shape;2691;p65"/>
          <p:cNvCxnSpPr>
            <a:stCxn id="2692" idx="6"/>
          </p:cNvCxnSpPr>
          <p:nvPr/>
        </p:nvCxnSpPr>
        <p:spPr>
          <a:xfrm>
            <a:off x="2137286" y="2937324"/>
            <a:ext cx="4827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3" name="Google Shape;2693;p65"/>
          <p:cNvCxnSpPr/>
          <p:nvPr/>
        </p:nvCxnSpPr>
        <p:spPr>
          <a:xfrm>
            <a:off x="3605525" y="3336275"/>
            <a:ext cx="0" cy="372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4" name="Google Shape;2694;p65"/>
          <p:cNvCxnSpPr/>
          <p:nvPr/>
        </p:nvCxnSpPr>
        <p:spPr>
          <a:xfrm rot="10800000">
            <a:off x="5475750" y="2164975"/>
            <a:ext cx="0" cy="372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5" name="Google Shape;2695;p65"/>
          <p:cNvCxnSpPr/>
          <p:nvPr/>
        </p:nvCxnSpPr>
        <p:spPr>
          <a:xfrm>
            <a:off x="7344825" y="3336758"/>
            <a:ext cx="0" cy="37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6" name="Google Shape;2696;p65"/>
          <p:cNvCxnSpPr/>
          <p:nvPr/>
        </p:nvCxnSpPr>
        <p:spPr>
          <a:xfrm rot="10800000">
            <a:off x="1737825" y="2164975"/>
            <a:ext cx="0" cy="372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7" name="Google Shape;2697;p65"/>
          <p:cNvSpPr/>
          <p:nvPr/>
        </p:nvSpPr>
        <p:spPr>
          <a:xfrm>
            <a:off x="1201324" y="2400800"/>
            <a:ext cx="1072800" cy="1073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65"/>
          <p:cNvSpPr txBox="1"/>
          <p:nvPr/>
        </p:nvSpPr>
        <p:spPr>
          <a:xfrm>
            <a:off x="6295425" y="3903000"/>
            <a:ext cx="20982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Apuestas abiertas</a:t>
            </a:r>
            <a:endParaRPr sz="240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2699" name="Google Shape;2699;p65"/>
          <p:cNvSpPr txBox="1"/>
          <p:nvPr/>
        </p:nvSpPr>
        <p:spPr>
          <a:xfrm>
            <a:off x="4535400" y="1464766"/>
            <a:ext cx="18807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Ecosistema (tokenomics)</a:t>
            </a:r>
            <a:endParaRPr sz="210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700" name="Google Shape;2700;p65"/>
          <p:cNvSpPr txBox="1"/>
          <p:nvPr/>
        </p:nvSpPr>
        <p:spPr>
          <a:xfrm>
            <a:off x="799000" y="1569324"/>
            <a:ext cx="1880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MVP</a:t>
            </a:r>
            <a:endParaRPr sz="210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701" name="Google Shape;2701;p65"/>
          <p:cNvSpPr txBox="1"/>
          <p:nvPr/>
        </p:nvSpPr>
        <p:spPr>
          <a:xfrm>
            <a:off x="2665163" y="3961738"/>
            <a:ext cx="18807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Validación del modelo</a:t>
            </a:r>
            <a:endParaRPr sz="240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grpSp>
        <p:nvGrpSpPr>
          <p:cNvPr id="2702" name="Google Shape;2702;p65"/>
          <p:cNvGrpSpPr/>
          <p:nvPr/>
        </p:nvGrpSpPr>
        <p:grpSpPr>
          <a:xfrm>
            <a:off x="319126" y="787913"/>
            <a:ext cx="8272599" cy="4038288"/>
            <a:chOff x="319126" y="787913"/>
            <a:chExt cx="8272599" cy="4038288"/>
          </a:xfrm>
        </p:grpSpPr>
        <p:sp>
          <p:nvSpPr>
            <p:cNvPr id="2703" name="Google Shape;2703;p65"/>
            <p:cNvSpPr/>
            <p:nvPr/>
          </p:nvSpPr>
          <p:spPr>
            <a:xfrm flipH="1" rot="10800000">
              <a:off x="8450425" y="33689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65"/>
            <p:cNvSpPr/>
            <p:nvPr/>
          </p:nvSpPr>
          <p:spPr>
            <a:xfrm>
              <a:off x="390950" y="246920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65"/>
            <p:cNvSpPr/>
            <p:nvPr/>
          </p:nvSpPr>
          <p:spPr>
            <a:xfrm>
              <a:off x="6824100" y="7879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65"/>
            <p:cNvSpPr/>
            <p:nvPr/>
          </p:nvSpPr>
          <p:spPr>
            <a:xfrm>
              <a:off x="3339675" y="14761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65"/>
            <p:cNvSpPr/>
            <p:nvPr/>
          </p:nvSpPr>
          <p:spPr>
            <a:xfrm>
              <a:off x="2274125" y="46366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8" name="Google Shape;2708;p65"/>
            <p:cNvGrpSpPr/>
            <p:nvPr/>
          </p:nvGrpSpPr>
          <p:grpSpPr>
            <a:xfrm rot="-7546048">
              <a:off x="545984" y="3118581"/>
              <a:ext cx="161701" cy="641985"/>
              <a:chOff x="7004550" y="3676293"/>
              <a:chExt cx="161700" cy="641982"/>
            </a:xfrm>
          </p:grpSpPr>
          <p:sp>
            <p:nvSpPr>
              <p:cNvPr id="2709" name="Google Shape;2709;p65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65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65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65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3" name="Google Shape;2713;p65"/>
            <p:cNvGrpSpPr/>
            <p:nvPr/>
          </p:nvGrpSpPr>
          <p:grpSpPr>
            <a:xfrm>
              <a:off x="5201282" y="4068326"/>
              <a:ext cx="545147" cy="506901"/>
              <a:chOff x="4818730" y="3307263"/>
              <a:chExt cx="1827512" cy="1699300"/>
            </a:xfrm>
          </p:grpSpPr>
          <p:sp>
            <p:nvSpPr>
              <p:cNvPr id="2714" name="Google Shape;2714;p65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65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65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65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65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65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65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65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65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65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65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65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65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65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65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65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65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65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65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65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65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65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65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65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65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39" name="Google Shape;2739;p65"/>
          <p:cNvSpPr txBox="1"/>
          <p:nvPr>
            <p:ph type="title"/>
          </p:nvPr>
        </p:nvSpPr>
        <p:spPr>
          <a:xfrm>
            <a:off x="717450" y="309750"/>
            <a:ext cx="7709100" cy="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3BED58"/>
                </a:solidFill>
              </a:rPr>
              <a:t>Presente</a:t>
            </a:r>
            <a:r>
              <a:rPr lang="en" sz="4600">
                <a:solidFill>
                  <a:schemeClr val="dk1"/>
                </a:solidFill>
              </a:rPr>
              <a:t> y </a:t>
            </a:r>
            <a:r>
              <a:rPr lang="en" sz="4600">
                <a:solidFill>
                  <a:srgbClr val="3BED58"/>
                </a:solidFill>
              </a:rPr>
              <a:t>futuro</a:t>
            </a:r>
            <a:endParaRPr sz="4600"/>
          </a:p>
        </p:txBody>
      </p:sp>
      <p:sp>
        <p:nvSpPr>
          <p:cNvPr id="2740" name="Google Shape;2740;p65"/>
          <p:cNvSpPr/>
          <p:nvPr/>
        </p:nvSpPr>
        <p:spPr>
          <a:xfrm>
            <a:off x="3070287" y="2399287"/>
            <a:ext cx="1072800" cy="1073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65"/>
          <p:cNvSpPr/>
          <p:nvPr/>
        </p:nvSpPr>
        <p:spPr>
          <a:xfrm>
            <a:off x="4939199" y="2399275"/>
            <a:ext cx="1072800" cy="1073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2" name="Google Shape;2742;p65"/>
          <p:cNvSpPr/>
          <p:nvPr/>
        </p:nvSpPr>
        <p:spPr>
          <a:xfrm>
            <a:off x="6808124" y="2400875"/>
            <a:ext cx="1072800" cy="1073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3" name="Google Shape;2743;p65"/>
          <p:cNvGrpSpPr/>
          <p:nvPr/>
        </p:nvGrpSpPr>
        <p:grpSpPr>
          <a:xfrm>
            <a:off x="1496626" y="2673948"/>
            <a:ext cx="485449" cy="527101"/>
            <a:chOff x="4660325" y="1866850"/>
            <a:chExt cx="68350" cy="58100"/>
          </a:xfrm>
        </p:grpSpPr>
        <p:sp>
          <p:nvSpPr>
            <p:cNvPr id="2744" name="Google Shape;2744;p65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65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6" name="Google Shape;2746;p65"/>
          <p:cNvGrpSpPr/>
          <p:nvPr/>
        </p:nvGrpSpPr>
        <p:grpSpPr>
          <a:xfrm>
            <a:off x="3408638" y="2672273"/>
            <a:ext cx="485449" cy="527101"/>
            <a:chOff x="4660325" y="1866850"/>
            <a:chExt cx="68350" cy="58100"/>
          </a:xfrm>
        </p:grpSpPr>
        <p:sp>
          <p:nvSpPr>
            <p:cNvPr id="2747" name="Google Shape;2747;p65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65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9" name="Google Shape;2749;p65"/>
          <p:cNvGrpSpPr/>
          <p:nvPr/>
        </p:nvGrpSpPr>
        <p:grpSpPr>
          <a:xfrm>
            <a:off x="5264688" y="2673948"/>
            <a:ext cx="485449" cy="527101"/>
            <a:chOff x="4660325" y="1866850"/>
            <a:chExt cx="68350" cy="58100"/>
          </a:xfrm>
        </p:grpSpPr>
        <p:sp>
          <p:nvSpPr>
            <p:cNvPr id="2750" name="Google Shape;2750;p65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65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2" name="Google Shape;2752;p65"/>
          <p:cNvGrpSpPr/>
          <p:nvPr/>
        </p:nvGrpSpPr>
        <p:grpSpPr>
          <a:xfrm>
            <a:off x="6871758" y="2672358"/>
            <a:ext cx="946143" cy="526939"/>
            <a:chOff x="238125" y="999450"/>
            <a:chExt cx="7140700" cy="3708225"/>
          </a:xfrm>
        </p:grpSpPr>
        <p:sp>
          <p:nvSpPr>
            <p:cNvPr id="2753" name="Google Shape;2753;p65"/>
            <p:cNvSpPr/>
            <p:nvPr/>
          </p:nvSpPr>
          <p:spPr>
            <a:xfrm>
              <a:off x="2171975" y="3872925"/>
              <a:ext cx="7900" cy="25"/>
            </a:xfrm>
            <a:custGeom>
              <a:rect b="b" l="l" r="r" t="t"/>
              <a:pathLst>
                <a:path extrusionOk="0" h="1" w="316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65"/>
            <p:cNvSpPr/>
            <p:nvPr/>
          </p:nvSpPr>
          <p:spPr>
            <a:xfrm>
              <a:off x="2180300" y="999450"/>
              <a:ext cx="3256350" cy="3708225"/>
            </a:xfrm>
            <a:custGeom>
              <a:rect b="b" l="l" r="r" t="t"/>
              <a:pathLst>
                <a:path extrusionOk="0" h="148329" w="130254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65"/>
            <p:cNvSpPr/>
            <p:nvPr/>
          </p:nvSpPr>
          <p:spPr>
            <a:xfrm>
              <a:off x="238125" y="2853750"/>
              <a:ext cx="2358675" cy="1853475"/>
            </a:xfrm>
            <a:custGeom>
              <a:rect b="b" l="l" r="r" t="t"/>
              <a:pathLst>
                <a:path extrusionOk="0" h="74139" w="94347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65"/>
            <p:cNvSpPr/>
            <p:nvPr/>
          </p:nvSpPr>
          <p:spPr>
            <a:xfrm>
              <a:off x="238125" y="999450"/>
              <a:ext cx="1942200" cy="2270400"/>
            </a:xfrm>
            <a:custGeom>
              <a:rect b="b" l="l" r="r" t="t"/>
              <a:pathLst>
                <a:path extrusionOk="0" h="90816" w="77688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65"/>
            <p:cNvSpPr/>
            <p:nvPr/>
          </p:nvSpPr>
          <p:spPr>
            <a:xfrm>
              <a:off x="3808250" y="2852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65"/>
            <p:cNvSpPr/>
            <p:nvPr/>
          </p:nvSpPr>
          <p:spPr>
            <a:xfrm>
              <a:off x="1762475" y="999450"/>
              <a:ext cx="2386250" cy="2044875"/>
            </a:xfrm>
            <a:custGeom>
              <a:rect b="b" l="l" r="r" t="t"/>
              <a:pathLst>
                <a:path extrusionOk="0" h="81795" w="9545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65"/>
            <p:cNvSpPr/>
            <p:nvPr/>
          </p:nvSpPr>
          <p:spPr>
            <a:xfrm>
              <a:off x="3338000" y="2435975"/>
              <a:ext cx="2101275" cy="2271250"/>
            </a:xfrm>
            <a:custGeom>
              <a:rect b="b" l="l" r="r" t="t"/>
              <a:pathLst>
                <a:path extrusionOk="0" h="90850" w="84051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65"/>
            <p:cNvSpPr/>
            <p:nvPr/>
          </p:nvSpPr>
          <p:spPr>
            <a:xfrm>
              <a:off x="5019250" y="2852875"/>
              <a:ext cx="2359150" cy="1854350"/>
            </a:xfrm>
            <a:custGeom>
              <a:rect b="b" l="l" r="r" t="t"/>
              <a:pathLst>
                <a:path extrusionOk="0" h="74174" w="94366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65"/>
            <p:cNvSpPr/>
            <p:nvPr/>
          </p:nvSpPr>
          <p:spPr>
            <a:xfrm>
              <a:off x="5025375" y="999450"/>
              <a:ext cx="2353450" cy="2270825"/>
            </a:xfrm>
            <a:custGeom>
              <a:rect b="b" l="l" r="r" t="t"/>
              <a:pathLst>
                <a:path extrusionOk="0" h="90833" w="94138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6" name="Google Shape;276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  <p:sp>
        <p:nvSpPr>
          <p:cNvPr id="2767" name="Google Shape;2767;p66"/>
          <p:cNvSpPr txBox="1"/>
          <p:nvPr/>
        </p:nvSpPr>
        <p:spPr>
          <a:xfrm>
            <a:off x="6038225" y="2000275"/>
            <a:ext cx="2803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Buscamos inversión para d</a:t>
            </a: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evolverle las ganancias a los jugadores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68" name="Google Shape;276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25" y="1765900"/>
            <a:ext cx="5266400" cy="29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9" name="Google Shape;2769;p66"/>
          <p:cNvSpPr txBox="1"/>
          <p:nvPr/>
        </p:nvSpPr>
        <p:spPr>
          <a:xfrm>
            <a:off x="655775" y="1189375"/>
            <a:ext cx="798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Nunca más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0" name="Google Shape;2770;p66"/>
          <p:cNvSpPr txBox="1"/>
          <p:nvPr>
            <p:ph idx="4294967295" type="title"/>
          </p:nvPr>
        </p:nvSpPr>
        <p:spPr>
          <a:xfrm>
            <a:off x="547175" y="267500"/>
            <a:ext cx="8205000" cy="11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3BED58"/>
                </a:solidFill>
              </a:rPr>
              <a:t>¿</a:t>
            </a:r>
            <a:r>
              <a:rPr lang="en" sz="5400">
                <a:solidFill>
                  <a:schemeClr val="dk1"/>
                </a:solidFill>
              </a:rPr>
              <a:t>La </a:t>
            </a:r>
            <a:r>
              <a:rPr lang="en" sz="5400">
                <a:solidFill>
                  <a:srgbClr val="3BED58"/>
                </a:solidFill>
              </a:rPr>
              <a:t>casa </a:t>
            </a:r>
            <a:r>
              <a:rPr lang="en" sz="5400">
                <a:solidFill>
                  <a:schemeClr val="dk1"/>
                </a:solidFill>
              </a:rPr>
              <a:t>siempre </a:t>
            </a:r>
            <a:r>
              <a:rPr lang="en" sz="5400">
                <a:solidFill>
                  <a:srgbClr val="3BED58"/>
                </a:solidFill>
              </a:rPr>
              <a:t>gana</a:t>
            </a:r>
            <a:r>
              <a:rPr lang="en" sz="5400">
                <a:solidFill>
                  <a:schemeClr val="dk1"/>
                </a:solidFill>
              </a:rPr>
              <a:t>?</a:t>
            </a:r>
            <a:endParaRPr sz="5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67"/>
          <p:cNvSpPr txBox="1"/>
          <p:nvPr>
            <p:ph type="title"/>
          </p:nvPr>
        </p:nvSpPr>
        <p:spPr>
          <a:xfrm>
            <a:off x="713225" y="484200"/>
            <a:ext cx="38589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r>
              <a:rPr lang="en"/>
              <a:t>!</a:t>
            </a:r>
            <a:endParaRPr/>
          </a:p>
        </p:txBody>
      </p:sp>
      <p:cxnSp>
        <p:nvCxnSpPr>
          <p:cNvPr id="2776" name="Google Shape;2776;p67"/>
          <p:cNvCxnSpPr/>
          <p:nvPr/>
        </p:nvCxnSpPr>
        <p:spPr>
          <a:xfrm rot="10800000">
            <a:off x="-21287" y="1433400"/>
            <a:ext cx="3556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7" name="Google Shape;2777;p67"/>
          <p:cNvSpPr/>
          <p:nvPr/>
        </p:nvSpPr>
        <p:spPr>
          <a:xfrm flipH="1" rot="10800000">
            <a:off x="3535525" y="135937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8" name="Google Shape;2778;p67"/>
          <p:cNvGrpSpPr/>
          <p:nvPr/>
        </p:nvGrpSpPr>
        <p:grpSpPr>
          <a:xfrm>
            <a:off x="351325" y="539500"/>
            <a:ext cx="7785475" cy="4284469"/>
            <a:chOff x="351325" y="539500"/>
            <a:chExt cx="7785475" cy="4284469"/>
          </a:xfrm>
        </p:grpSpPr>
        <p:sp>
          <p:nvSpPr>
            <p:cNvPr id="2779" name="Google Shape;2779;p67"/>
            <p:cNvSpPr/>
            <p:nvPr/>
          </p:nvSpPr>
          <p:spPr>
            <a:xfrm>
              <a:off x="3290475" y="23190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80" name="Google Shape;2780;p67"/>
            <p:cNvGrpSpPr/>
            <p:nvPr/>
          </p:nvGrpSpPr>
          <p:grpSpPr>
            <a:xfrm>
              <a:off x="351325" y="539500"/>
              <a:ext cx="7785475" cy="4284469"/>
              <a:chOff x="351325" y="539500"/>
              <a:chExt cx="7785475" cy="4284469"/>
            </a:xfrm>
          </p:grpSpPr>
          <p:sp>
            <p:nvSpPr>
              <p:cNvPr id="2781" name="Google Shape;2781;p67"/>
              <p:cNvSpPr/>
              <p:nvPr/>
            </p:nvSpPr>
            <p:spPr>
              <a:xfrm flipH="1" rot="10800000">
                <a:off x="4346638" y="4641450"/>
                <a:ext cx="141300" cy="1413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67"/>
              <p:cNvSpPr/>
              <p:nvPr/>
            </p:nvSpPr>
            <p:spPr>
              <a:xfrm>
                <a:off x="7349500" y="2735263"/>
                <a:ext cx="189600" cy="1896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67"/>
              <p:cNvSpPr/>
              <p:nvPr/>
            </p:nvSpPr>
            <p:spPr>
              <a:xfrm>
                <a:off x="7947200" y="539500"/>
                <a:ext cx="189600" cy="1896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67"/>
              <p:cNvSpPr/>
              <p:nvPr/>
            </p:nvSpPr>
            <p:spPr>
              <a:xfrm>
                <a:off x="4712075" y="3258263"/>
                <a:ext cx="189600" cy="1896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67"/>
              <p:cNvSpPr/>
              <p:nvPr/>
            </p:nvSpPr>
            <p:spPr>
              <a:xfrm>
                <a:off x="351325" y="3373250"/>
                <a:ext cx="141300" cy="1413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86" name="Google Shape;2786;p67"/>
              <p:cNvGrpSpPr/>
              <p:nvPr/>
            </p:nvGrpSpPr>
            <p:grpSpPr>
              <a:xfrm rot="-7546048">
                <a:off x="5203709" y="4249756"/>
                <a:ext cx="161701" cy="641985"/>
                <a:chOff x="7004550" y="3676293"/>
                <a:chExt cx="161700" cy="641982"/>
              </a:xfrm>
            </p:grpSpPr>
            <p:sp>
              <p:nvSpPr>
                <p:cNvPr id="2787" name="Google Shape;2787;p67"/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8" name="Google Shape;2788;p67"/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9" name="Google Shape;2789;p67"/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0" name="Google Shape;2790;p67"/>
                <p:cNvSpPr/>
                <p:nvPr/>
              </p:nvSpPr>
              <p:spPr>
                <a:xfrm>
                  <a:off x="7004550" y="3676293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2791" name="Google Shape;279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5537" y="682750"/>
            <a:ext cx="591292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2" name="Google Shape;2792;p67"/>
          <p:cNvGrpSpPr/>
          <p:nvPr/>
        </p:nvGrpSpPr>
        <p:grpSpPr>
          <a:xfrm>
            <a:off x="5105666" y="521709"/>
            <a:ext cx="4551732" cy="5143454"/>
            <a:chOff x="5029600" y="439924"/>
            <a:chExt cx="4690089" cy="5299798"/>
          </a:xfrm>
        </p:grpSpPr>
        <p:grpSp>
          <p:nvGrpSpPr>
            <p:cNvPr id="2793" name="Google Shape;2793;p67"/>
            <p:cNvGrpSpPr/>
            <p:nvPr/>
          </p:nvGrpSpPr>
          <p:grpSpPr>
            <a:xfrm>
              <a:off x="5029600" y="439924"/>
              <a:ext cx="4690089" cy="5299798"/>
              <a:chOff x="5029600" y="439924"/>
              <a:chExt cx="4690089" cy="5299798"/>
            </a:xfrm>
          </p:grpSpPr>
          <p:sp>
            <p:nvSpPr>
              <p:cNvPr id="2794" name="Google Shape;2794;p67"/>
              <p:cNvSpPr/>
              <p:nvPr/>
            </p:nvSpPr>
            <p:spPr>
              <a:xfrm>
                <a:off x="6211466" y="2908532"/>
                <a:ext cx="649116" cy="781048"/>
              </a:xfrm>
              <a:custGeom>
                <a:rect b="b" l="l" r="r" t="t"/>
                <a:pathLst>
                  <a:path extrusionOk="0" h="12444" w="10342">
                    <a:moveTo>
                      <a:pt x="4871" y="1"/>
                    </a:moveTo>
                    <a:cubicBezTo>
                      <a:pt x="4871" y="1"/>
                      <a:pt x="5838" y="868"/>
                      <a:pt x="5071" y="3437"/>
                    </a:cubicBezTo>
                    <a:cubicBezTo>
                      <a:pt x="4337" y="6005"/>
                      <a:pt x="0" y="9174"/>
                      <a:pt x="0" y="9174"/>
                    </a:cubicBezTo>
                    <a:cubicBezTo>
                      <a:pt x="3703" y="9841"/>
                      <a:pt x="3670" y="10542"/>
                      <a:pt x="4337" y="12443"/>
                    </a:cubicBezTo>
                    <a:lnTo>
                      <a:pt x="10341" y="10075"/>
                    </a:lnTo>
                    <a:cubicBezTo>
                      <a:pt x="9407" y="8540"/>
                      <a:pt x="8807" y="6872"/>
                      <a:pt x="8540" y="5104"/>
                    </a:cubicBezTo>
                    <a:cubicBezTo>
                      <a:pt x="8173" y="2403"/>
                      <a:pt x="4871" y="1"/>
                      <a:pt x="4871" y="1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67"/>
              <p:cNvSpPr/>
              <p:nvPr/>
            </p:nvSpPr>
            <p:spPr>
              <a:xfrm>
                <a:off x="5834625" y="2812188"/>
                <a:ext cx="833331" cy="683762"/>
              </a:xfrm>
              <a:custGeom>
                <a:rect b="b" l="l" r="r" t="t"/>
                <a:pathLst>
                  <a:path extrusionOk="0" h="10894" w="13277">
                    <a:moveTo>
                      <a:pt x="6233" y="1"/>
                    </a:moveTo>
                    <a:cubicBezTo>
                      <a:pt x="3574" y="1"/>
                      <a:pt x="1428" y="1539"/>
                      <a:pt x="801" y="4104"/>
                    </a:cubicBezTo>
                    <a:cubicBezTo>
                      <a:pt x="0" y="7240"/>
                      <a:pt x="1268" y="9775"/>
                      <a:pt x="4770" y="10676"/>
                    </a:cubicBezTo>
                    <a:cubicBezTo>
                      <a:pt x="5359" y="10823"/>
                      <a:pt x="5948" y="10893"/>
                      <a:pt x="6523" y="10893"/>
                    </a:cubicBezTo>
                    <a:cubicBezTo>
                      <a:pt x="9340" y="10893"/>
                      <a:pt x="11844" y="9210"/>
                      <a:pt x="12509" y="6606"/>
                    </a:cubicBezTo>
                    <a:cubicBezTo>
                      <a:pt x="13276" y="3470"/>
                      <a:pt x="11542" y="1135"/>
                      <a:pt x="8073" y="235"/>
                    </a:cubicBezTo>
                    <a:cubicBezTo>
                      <a:pt x="7441" y="77"/>
                      <a:pt x="6825" y="1"/>
                      <a:pt x="6233" y="1"/>
                    </a:cubicBezTo>
                    <a:close/>
                  </a:path>
                </a:pathLst>
              </a:custGeom>
              <a:solidFill>
                <a:srgbClr val="E0B2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67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rect b="b" l="l" r="r" t="t"/>
                <a:pathLst>
                  <a:path extrusionOk="0" h="22017" w="9308">
                    <a:moveTo>
                      <a:pt x="4504" y="1"/>
                    </a:moveTo>
                    <a:lnTo>
                      <a:pt x="1" y="20982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67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rect b="b" l="l" r="r" t="t"/>
                <a:pathLst>
                  <a:path extrusionOk="0" h="22017" w="9308">
                    <a:moveTo>
                      <a:pt x="1" y="20982"/>
                    </a:moveTo>
                    <a:lnTo>
                      <a:pt x="3070" y="21649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1" y="20982"/>
                    </a:lnTo>
                    <a:close/>
                    <a:moveTo>
                      <a:pt x="4504" y="1"/>
                    </a:moveTo>
                    <a:lnTo>
                      <a:pt x="3103" y="6572"/>
                    </a:lnTo>
                    <a:lnTo>
                      <a:pt x="6172" y="7272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67"/>
              <p:cNvSpPr/>
              <p:nvPr/>
            </p:nvSpPr>
            <p:spPr>
              <a:xfrm>
                <a:off x="5891113" y="3224679"/>
                <a:ext cx="376967" cy="253445"/>
              </a:xfrm>
              <a:custGeom>
                <a:rect b="b" l="l" r="r" t="t"/>
                <a:pathLst>
                  <a:path extrusionOk="0" h="4038" w="6006">
                    <a:moveTo>
                      <a:pt x="1902" y="1"/>
                    </a:moveTo>
                    <a:cubicBezTo>
                      <a:pt x="1168" y="1"/>
                      <a:pt x="1" y="1969"/>
                      <a:pt x="101" y="2603"/>
                    </a:cubicBezTo>
                    <a:cubicBezTo>
                      <a:pt x="232" y="3256"/>
                      <a:pt x="1067" y="4038"/>
                      <a:pt x="3077" y="4038"/>
                    </a:cubicBezTo>
                    <a:cubicBezTo>
                      <a:pt x="3118" y="4038"/>
                      <a:pt x="3160" y="4038"/>
                      <a:pt x="3203" y="4037"/>
                    </a:cubicBezTo>
                    <a:cubicBezTo>
                      <a:pt x="5338" y="3970"/>
                      <a:pt x="6005" y="3937"/>
                      <a:pt x="5972" y="3303"/>
                    </a:cubicBezTo>
                    <a:cubicBezTo>
                      <a:pt x="5905" y="2669"/>
                      <a:pt x="5338" y="2269"/>
                      <a:pt x="3737" y="1969"/>
                    </a:cubicBezTo>
                    <a:cubicBezTo>
                      <a:pt x="2136" y="1635"/>
                      <a:pt x="2202" y="1602"/>
                      <a:pt x="2369" y="968"/>
                    </a:cubicBezTo>
                    <a:cubicBezTo>
                      <a:pt x="2536" y="301"/>
                      <a:pt x="2636" y="34"/>
                      <a:pt x="1902" y="1"/>
                    </a:cubicBezTo>
                    <a:close/>
                  </a:path>
                </a:pathLst>
              </a:custGeom>
              <a:solidFill>
                <a:srgbClr val="DCAC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67"/>
              <p:cNvSpPr/>
              <p:nvPr/>
            </p:nvSpPr>
            <p:spPr>
              <a:xfrm>
                <a:off x="5815795" y="3080194"/>
                <a:ext cx="435526" cy="285330"/>
              </a:xfrm>
              <a:custGeom>
                <a:rect b="b" l="l" r="r" t="t"/>
                <a:pathLst>
                  <a:path extrusionOk="0" h="4546" w="6939">
                    <a:moveTo>
                      <a:pt x="2083" y="1"/>
                    </a:moveTo>
                    <a:cubicBezTo>
                      <a:pt x="1249" y="1"/>
                      <a:pt x="1" y="2275"/>
                      <a:pt x="133" y="3003"/>
                    </a:cubicBezTo>
                    <a:cubicBezTo>
                      <a:pt x="291" y="3730"/>
                      <a:pt x="1226" y="4546"/>
                      <a:pt x="3363" y="4546"/>
                    </a:cubicBezTo>
                    <a:cubicBezTo>
                      <a:pt x="3484" y="4546"/>
                      <a:pt x="3608" y="4543"/>
                      <a:pt x="3736" y="4538"/>
                    </a:cubicBezTo>
                    <a:cubicBezTo>
                      <a:pt x="6138" y="4404"/>
                      <a:pt x="6938" y="4338"/>
                      <a:pt x="6838" y="3637"/>
                    </a:cubicBezTo>
                    <a:cubicBezTo>
                      <a:pt x="6771" y="2903"/>
                      <a:pt x="6104" y="2470"/>
                      <a:pt x="4270" y="2136"/>
                    </a:cubicBezTo>
                    <a:cubicBezTo>
                      <a:pt x="2435" y="1836"/>
                      <a:pt x="2502" y="1802"/>
                      <a:pt x="2668" y="1035"/>
                    </a:cubicBezTo>
                    <a:cubicBezTo>
                      <a:pt x="2835" y="301"/>
                      <a:pt x="2935" y="1"/>
                      <a:pt x="2101" y="1"/>
                    </a:cubicBezTo>
                    <a:cubicBezTo>
                      <a:pt x="2095" y="1"/>
                      <a:pt x="2089" y="1"/>
                      <a:pt x="2083" y="1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67"/>
              <p:cNvSpPr/>
              <p:nvPr/>
            </p:nvSpPr>
            <p:spPr>
              <a:xfrm>
                <a:off x="5845232" y="2948137"/>
                <a:ext cx="420714" cy="296690"/>
              </a:xfrm>
              <a:custGeom>
                <a:rect b="b" l="l" r="r" t="t"/>
                <a:pathLst>
                  <a:path extrusionOk="0" h="4727" w="6703">
                    <a:moveTo>
                      <a:pt x="2308" y="0"/>
                    </a:moveTo>
                    <a:cubicBezTo>
                      <a:pt x="1463" y="0"/>
                      <a:pt x="0" y="2056"/>
                      <a:pt x="98" y="2806"/>
                    </a:cubicBezTo>
                    <a:cubicBezTo>
                      <a:pt x="198" y="3573"/>
                      <a:pt x="1132" y="4540"/>
                      <a:pt x="3500" y="4674"/>
                    </a:cubicBezTo>
                    <a:cubicBezTo>
                      <a:pt x="4208" y="4703"/>
                      <a:pt x="4776" y="4727"/>
                      <a:pt x="5226" y="4727"/>
                    </a:cubicBezTo>
                    <a:cubicBezTo>
                      <a:pt x="6304" y="4727"/>
                      <a:pt x="6703" y="4591"/>
                      <a:pt x="6703" y="4073"/>
                    </a:cubicBezTo>
                    <a:cubicBezTo>
                      <a:pt x="6703" y="3373"/>
                      <a:pt x="6069" y="2872"/>
                      <a:pt x="4301" y="2372"/>
                    </a:cubicBezTo>
                    <a:cubicBezTo>
                      <a:pt x="2500" y="1872"/>
                      <a:pt x="2566" y="1838"/>
                      <a:pt x="2800" y="1104"/>
                    </a:cubicBezTo>
                    <a:cubicBezTo>
                      <a:pt x="3033" y="370"/>
                      <a:pt x="3167" y="104"/>
                      <a:pt x="2366" y="4"/>
                    </a:cubicBezTo>
                    <a:cubicBezTo>
                      <a:pt x="2347" y="1"/>
                      <a:pt x="2328" y="0"/>
                      <a:pt x="2308" y="0"/>
                    </a:cubicBezTo>
                    <a:close/>
                  </a:path>
                </a:pathLst>
              </a:custGeom>
              <a:solidFill>
                <a:srgbClr val="DCAC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67"/>
              <p:cNvSpPr/>
              <p:nvPr/>
            </p:nvSpPr>
            <p:spPr>
              <a:xfrm>
                <a:off x="6159120" y="2864534"/>
                <a:ext cx="573735" cy="578819"/>
              </a:xfrm>
              <a:custGeom>
                <a:rect b="b" l="l" r="r" t="t"/>
                <a:pathLst>
                  <a:path extrusionOk="0" h="9222" w="9141">
                    <a:moveTo>
                      <a:pt x="4180" y="0"/>
                    </a:moveTo>
                    <a:cubicBezTo>
                      <a:pt x="3173" y="0"/>
                      <a:pt x="2426" y="580"/>
                      <a:pt x="1368" y="668"/>
                    </a:cubicBezTo>
                    <a:cubicBezTo>
                      <a:pt x="167" y="768"/>
                      <a:pt x="0" y="1769"/>
                      <a:pt x="1235" y="2270"/>
                    </a:cubicBezTo>
                    <a:cubicBezTo>
                      <a:pt x="1492" y="2383"/>
                      <a:pt x="1784" y="2420"/>
                      <a:pt x="2088" y="2420"/>
                    </a:cubicBezTo>
                    <a:cubicBezTo>
                      <a:pt x="2661" y="2420"/>
                      <a:pt x="3276" y="2287"/>
                      <a:pt x="3773" y="2287"/>
                    </a:cubicBezTo>
                    <a:cubicBezTo>
                      <a:pt x="3865" y="2287"/>
                      <a:pt x="3953" y="2292"/>
                      <a:pt x="4037" y="2303"/>
                    </a:cubicBezTo>
                    <a:cubicBezTo>
                      <a:pt x="4437" y="2370"/>
                      <a:pt x="4670" y="2803"/>
                      <a:pt x="4804" y="2970"/>
                    </a:cubicBezTo>
                    <a:cubicBezTo>
                      <a:pt x="5171" y="3504"/>
                      <a:pt x="4137" y="3537"/>
                      <a:pt x="3770" y="4905"/>
                    </a:cubicBezTo>
                    <a:cubicBezTo>
                      <a:pt x="3436" y="6106"/>
                      <a:pt x="3603" y="7340"/>
                      <a:pt x="4203" y="8407"/>
                    </a:cubicBezTo>
                    <a:cubicBezTo>
                      <a:pt x="4502" y="8945"/>
                      <a:pt x="5420" y="9221"/>
                      <a:pt x="6225" y="9221"/>
                    </a:cubicBezTo>
                    <a:cubicBezTo>
                      <a:pt x="6767" y="9221"/>
                      <a:pt x="7258" y="9096"/>
                      <a:pt x="7472" y="8841"/>
                    </a:cubicBezTo>
                    <a:cubicBezTo>
                      <a:pt x="8040" y="8174"/>
                      <a:pt x="8840" y="5438"/>
                      <a:pt x="8840" y="5438"/>
                    </a:cubicBezTo>
                    <a:cubicBezTo>
                      <a:pt x="8873" y="4304"/>
                      <a:pt x="9140" y="2937"/>
                      <a:pt x="7573" y="1469"/>
                    </a:cubicBezTo>
                    <a:cubicBezTo>
                      <a:pt x="6005" y="35"/>
                      <a:pt x="5871" y="235"/>
                      <a:pt x="4604" y="35"/>
                    </a:cubicBezTo>
                    <a:cubicBezTo>
                      <a:pt x="4457" y="11"/>
                      <a:pt x="4316" y="0"/>
                      <a:pt x="4180" y="0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67"/>
              <p:cNvSpPr/>
              <p:nvPr/>
            </p:nvSpPr>
            <p:spPr>
              <a:xfrm>
                <a:off x="5895318" y="2798003"/>
                <a:ext cx="404144" cy="336169"/>
              </a:xfrm>
              <a:custGeom>
                <a:rect b="b" l="l" r="r" t="t"/>
                <a:pathLst>
                  <a:path extrusionOk="0" h="5356" w="6439">
                    <a:moveTo>
                      <a:pt x="2658" y="0"/>
                    </a:moveTo>
                    <a:cubicBezTo>
                      <a:pt x="1785" y="0"/>
                      <a:pt x="129" y="1614"/>
                      <a:pt x="67" y="2329"/>
                    </a:cubicBezTo>
                    <a:cubicBezTo>
                      <a:pt x="0" y="3096"/>
                      <a:pt x="701" y="4230"/>
                      <a:pt x="3036" y="4831"/>
                    </a:cubicBezTo>
                    <a:cubicBezTo>
                      <a:pt x="4307" y="5157"/>
                      <a:pt x="5113" y="5356"/>
                      <a:pt x="5606" y="5356"/>
                    </a:cubicBezTo>
                    <a:cubicBezTo>
                      <a:pt x="6018" y="5356"/>
                      <a:pt x="6211" y="5217"/>
                      <a:pt x="6272" y="4897"/>
                    </a:cubicBezTo>
                    <a:cubicBezTo>
                      <a:pt x="6438" y="4197"/>
                      <a:pt x="5938" y="3563"/>
                      <a:pt x="4237" y="2729"/>
                    </a:cubicBezTo>
                    <a:cubicBezTo>
                      <a:pt x="2569" y="1895"/>
                      <a:pt x="2669" y="1895"/>
                      <a:pt x="3036" y="1195"/>
                    </a:cubicBezTo>
                    <a:cubicBezTo>
                      <a:pt x="3436" y="494"/>
                      <a:pt x="3636" y="261"/>
                      <a:pt x="2836" y="27"/>
                    </a:cubicBezTo>
                    <a:cubicBezTo>
                      <a:pt x="2781" y="9"/>
                      <a:pt x="2722" y="0"/>
                      <a:pt x="2658" y="0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67"/>
              <p:cNvSpPr/>
              <p:nvPr/>
            </p:nvSpPr>
            <p:spPr>
              <a:xfrm>
                <a:off x="5029600" y="651065"/>
                <a:ext cx="788328" cy="1311224"/>
              </a:xfrm>
              <a:custGeom>
                <a:rect b="b" l="l" r="r" t="t"/>
                <a:pathLst>
                  <a:path extrusionOk="0" h="20891" w="12560">
                    <a:moveTo>
                      <a:pt x="6509" y="2923"/>
                    </a:moveTo>
                    <a:cubicBezTo>
                      <a:pt x="8259" y="2923"/>
                      <a:pt x="10098" y="4479"/>
                      <a:pt x="10458" y="6313"/>
                    </a:cubicBezTo>
                    <a:lnTo>
                      <a:pt x="9090" y="15887"/>
                    </a:lnTo>
                    <a:cubicBezTo>
                      <a:pt x="7322" y="11750"/>
                      <a:pt x="2519" y="10917"/>
                      <a:pt x="3353" y="6213"/>
                    </a:cubicBezTo>
                    <a:cubicBezTo>
                      <a:pt x="3887" y="3830"/>
                      <a:pt x="5172" y="2923"/>
                      <a:pt x="6509" y="2923"/>
                    </a:cubicBezTo>
                    <a:close/>
                    <a:moveTo>
                      <a:pt x="6211" y="1"/>
                    </a:moveTo>
                    <a:cubicBezTo>
                      <a:pt x="4058" y="1"/>
                      <a:pt x="1986" y="1465"/>
                      <a:pt x="1118" y="5312"/>
                    </a:cubicBezTo>
                    <a:cubicBezTo>
                      <a:pt x="0" y="11599"/>
                      <a:pt x="5248" y="13603"/>
                      <a:pt x="8648" y="18008"/>
                    </a:cubicBezTo>
                    <a:lnTo>
                      <a:pt x="8648" y="18008"/>
                    </a:lnTo>
                    <a:lnTo>
                      <a:pt x="10358" y="20890"/>
                    </a:lnTo>
                    <a:lnTo>
                      <a:pt x="12559" y="5446"/>
                    </a:lnTo>
                    <a:cubicBezTo>
                      <a:pt x="11974" y="2499"/>
                      <a:pt x="9023" y="1"/>
                      <a:pt x="6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67"/>
              <p:cNvSpPr/>
              <p:nvPr/>
            </p:nvSpPr>
            <p:spPr>
              <a:xfrm>
                <a:off x="5518477" y="666254"/>
                <a:ext cx="301523" cy="1296034"/>
              </a:xfrm>
              <a:custGeom>
                <a:rect b="b" l="l" r="r" t="t"/>
                <a:pathLst>
                  <a:path extrusionOk="0" h="20649" w="4804">
                    <a:moveTo>
                      <a:pt x="0" y="0"/>
                    </a:moveTo>
                    <a:lnTo>
                      <a:pt x="0" y="0"/>
                    </a:lnTo>
                    <a:cubicBezTo>
                      <a:pt x="1701" y="1001"/>
                      <a:pt x="2902" y="2635"/>
                      <a:pt x="3336" y="4537"/>
                    </a:cubicBezTo>
                    <a:lnTo>
                      <a:pt x="1334" y="18580"/>
                    </a:lnTo>
                    <a:lnTo>
                      <a:pt x="2602" y="20648"/>
                    </a:lnTo>
                    <a:lnTo>
                      <a:pt x="4804" y="5204"/>
                    </a:lnTo>
                    <a:cubicBezTo>
                      <a:pt x="4203" y="2735"/>
                      <a:pt x="2402" y="76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67"/>
              <p:cNvSpPr/>
              <p:nvPr/>
            </p:nvSpPr>
            <p:spPr>
              <a:xfrm>
                <a:off x="5097637" y="793667"/>
                <a:ext cx="425045" cy="814752"/>
              </a:xfrm>
              <a:custGeom>
                <a:rect b="b" l="l" r="r" t="t"/>
                <a:pathLst>
                  <a:path extrusionOk="0" h="12981" w="6772">
                    <a:moveTo>
                      <a:pt x="4000" y="1"/>
                    </a:moveTo>
                    <a:cubicBezTo>
                      <a:pt x="2661" y="1"/>
                      <a:pt x="1373" y="918"/>
                      <a:pt x="834" y="3307"/>
                    </a:cubicBezTo>
                    <a:cubicBezTo>
                      <a:pt x="0" y="7977"/>
                      <a:pt x="4804" y="8845"/>
                      <a:pt x="6572" y="12981"/>
                    </a:cubicBezTo>
                    <a:lnTo>
                      <a:pt x="6772" y="11613"/>
                    </a:lnTo>
                    <a:cubicBezTo>
                      <a:pt x="4670" y="9045"/>
                      <a:pt x="1602" y="7744"/>
                      <a:pt x="2269" y="3941"/>
                    </a:cubicBezTo>
                    <a:cubicBezTo>
                      <a:pt x="2810" y="1549"/>
                      <a:pt x="4105" y="664"/>
                      <a:pt x="5447" y="664"/>
                    </a:cubicBezTo>
                    <a:cubicBezTo>
                      <a:pt x="5677" y="664"/>
                      <a:pt x="5909" y="690"/>
                      <a:pt x="6138" y="739"/>
                    </a:cubicBezTo>
                    <a:cubicBezTo>
                      <a:pt x="5488" y="278"/>
                      <a:pt x="4736" y="1"/>
                      <a:pt x="40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67"/>
              <p:cNvSpPr/>
              <p:nvPr/>
            </p:nvSpPr>
            <p:spPr>
              <a:xfrm>
                <a:off x="7205978" y="1172077"/>
                <a:ext cx="996206" cy="1118912"/>
              </a:xfrm>
              <a:custGeom>
                <a:rect b="b" l="l" r="r" t="t"/>
                <a:pathLst>
                  <a:path extrusionOk="0" h="17827" w="15872">
                    <a:moveTo>
                      <a:pt x="9458" y="2732"/>
                    </a:moveTo>
                    <a:cubicBezTo>
                      <a:pt x="11366" y="2732"/>
                      <a:pt x="13076" y="4062"/>
                      <a:pt x="12409" y="7319"/>
                    </a:cubicBezTo>
                    <a:cubicBezTo>
                      <a:pt x="11241" y="11922"/>
                      <a:pt x="6505" y="10755"/>
                      <a:pt x="3202" y="13790"/>
                    </a:cubicBezTo>
                    <a:lnTo>
                      <a:pt x="5904" y="4484"/>
                    </a:lnTo>
                    <a:cubicBezTo>
                      <a:pt x="6687" y="3384"/>
                      <a:pt x="8121" y="2732"/>
                      <a:pt x="9458" y="2732"/>
                    </a:cubicBezTo>
                    <a:close/>
                    <a:moveTo>
                      <a:pt x="10018" y="0"/>
                    </a:moveTo>
                    <a:cubicBezTo>
                      <a:pt x="7867" y="0"/>
                      <a:pt x="5564" y="1047"/>
                      <a:pt x="4303" y="2816"/>
                    </a:cubicBezTo>
                    <a:lnTo>
                      <a:pt x="0" y="17826"/>
                    </a:lnTo>
                    <a:cubicBezTo>
                      <a:pt x="5304" y="12923"/>
                      <a:pt x="12909" y="14824"/>
                      <a:pt x="14811" y="7419"/>
                    </a:cubicBezTo>
                    <a:cubicBezTo>
                      <a:pt x="15872" y="2153"/>
                      <a:pt x="13101" y="0"/>
                      <a:pt x="100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67"/>
              <p:cNvSpPr/>
              <p:nvPr/>
            </p:nvSpPr>
            <p:spPr>
              <a:xfrm>
                <a:off x="7205978" y="1175027"/>
                <a:ext cx="992440" cy="1115962"/>
              </a:xfrm>
              <a:custGeom>
                <a:rect b="b" l="l" r="r" t="t"/>
                <a:pathLst>
                  <a:path extrusionOk="0" h="17780" w="15812">
                    <a:moveTo>
                      <a:pt x="10608" y="0"/>
                    </a:moveTo>
                    <a:cubicBezTo>
                      <a:pt x="12542" y="901"/>
                      <a:pt x="13777" y="3069"/>
                      <a:pt x="13009" y="6905"/>
                    </a:cubicBezTo>
                    <a:cubicBezTo>
                      <a:pt x="11408" y="13243"/>
                      <a:pt x="5604" y="12776"/>
                      <a:pt x="634" y="15544"/>
                    </a:cubicBezTo>
                    <a:lnTo>
                      <a:pt x="0" y="17779"/>
                    </a:lnTo>
                    <a:cubicBezTo>
                      <a:pt x="5304" y="12876"/>
                      <a:pt x="12909" y="14777"/>
                      <a:pt x="14811" y="7372"/>
                    </a:cubicBezTo>
                    <a:cubicBezTo>
                      <a:pt x="15811" y="2435"/>
                      <a:pt x="13443" y="234"/>
                      <a:pt x="10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67"/>
              <p:cNvSpPr/>
              <p:nvPr/>
            </p:nvSpPr>
            <p:spPr>
              <a:xfrm>
                <a:off x="7293912" y="1313863"/>
                <a:ext cx="502497" cy="694495"/>
              </a:xfrm>
              <a:custGeom>
                <a:rect b="b" l="l" r="r" t="t"/>
                <a:pathLst>
                  <a:path extrusionOk="0" h="11065" w="8006">
                    <a:moveTo>
                      <a:pt x="6256" y="0"/>
                    </a:moveTo>
                    <a:cubicBezTo>
                      <a:pt x="4917" y="0"/>
                      <a:pt x="3472" y="648"/>
                      <a:pt x="2702" y="1758"/>
                    </a:cubicBezTo>
                    <a:lnTo>
                      <a:pt x="0" y="11064"/>
                    </a:lnTo>
                    <a:cubicBezTo>
                      <a:pt x="701" y="10430"/>
                      <a:pt x="1501" y="9930"/>
                      <a:pt x="2368" y="9563"/>
                    </a:cubicBezTo>
                    <a:lnTo>
                      <a:pt x="4503" y="2225"/>
                    </a:lnTo>
                    <a:cubicBezTo>
                      <a:pt x="5337" y="1124"/>
                      <a:pt x="6638" y="490"/>
                      <a:pt x="8006" y="457"/>
                    </a:cubicBezTo>
                    <a:cubicBezTo>
                      <a:pt x="7502" y="146"/>
                      <a:pt x="6891" y="0"/>
                      <a:pt x="62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67"/>
              <p:cNvSpPr/>
              <p:nvPr/>
            </p:nvSpPr>
            <p:spPr>
              <a:xfrm>
                <a:off x="5482889" y="530117"/>
                <a:ext cx="2342829" cy="1976784"/>
              </a:xfrm>
              <a:custGeom>
                <a:rect b="b" l="l" r="r" t="t"/>
                <a:pathLst>
                  <a:path extrusionOk="0" h="31495" w="37327">
                    <a:moveTo>
                      <a:pt x="2368" y="1"/>
                    </a:moveTo>
                    <a:lnTo>
                      <a:pt x="2368" y="1"/>
                    </a:lnTo>
                    <a:cubicBezTo>
                      <a:pt x="2835" y="3937"/>
                      <a:pt x="2635" y="7907"/>
                      <a:pt x="1835" y="11743"/>
                    </a:cubicBezTo>
                    <a:cubicBezTo>
                      <a:pt x="0" y="20349"/>
                      <a:pt x="4337" y="28988"/>
                      <a:pt x="14010" y="31090"/>
                    </a:cubicBezTo>
                    <a:cubicBezTo>
                      <a:pt x="15289" y="31364"/>
                      <a:pt x="16530" y="31495"/>
                      <a:pt x="17725" y="31495"/>
                    </a:cubicBezTo>
                    <a:cubicBezTo>
                      <a:pt x="25541" y="31495"/>
                      <a:pt x="31399" y="25912"/>
                      <a:pt x="32990" y="18448"/>
                    </a:cubicBezTo>
                    <a:cubicBezTo>
                      <a:pt x="33758" y="14545"/>
                      <a:pt x="35225" y="10842"/>
                      <a:pt x="37327" y="7506"/>
                    </a:cubicBezTo>
                    <a:lnTo>
                      <a:pt x="23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67"/>
              <p:cNvSpPr/>
              <p:nvPr/>
            </p:nvSpPr>
            <p:spPr>
              <a:xfrm>
                <a:off x="5623169" y="942608"/>
                <a:ext cx="2202549" cy="1564292"/>
              </a:xfrm>
              <a:custGeom>
                <a:rect b="b" l="l" r="r" t="t"/>
                <a:pathLst>
                  <a:path extrusionOk="0" h="24923" w="35092">
                    <a:moveTo>
                      <a:pt x="30789" y="0"/>
                    </a:moveTo>
                    <a:cubicBezTo>
                      <a:pt x="29721" y="2335"/>
                      <a:pt x="28921" y="4804"/>
                      <a:pt x="28387" y="7339"/>
                    </a:cubicBezTo>
                    <a:cubicBezTo>
                      <a:pt x="26796" y="14804"/>
                      <a:pt x="20938" y="20386"/>
                      <a:pt x="13122" y="20386"/>
                    </a:cubicBezTo>
                    <a:cubicBezTo>
                      <a:pt x="11926" y="20386"/>
                      <a:pt x="10685" y="20256"/>
                      <a:pt x="9407" y="19981"/>
                    </a:cubicBezTo>
                    <a:cubicBezTo>
                      <a:pt x="5270" y="19114"/>
                      <a:pt x="2135" y="17013"/>
                      <a:pt x="0" y="14277"/>
                    </a:cubicBezTo>
                    <a:lnTo>
                      <a:pt x="0" y="14277"/>
                    </a:lnTo>
                    <a:cubicBezTo>
                      <a:pt x="1635" y="19214"/>
                      <a:pt x="5604" y="23184"/>
                      <a:pt x="11775" y="24518"/>
                    </a:cubicBezTo>
                    <a:cubicBezTo>
                      <a:pt x="13054" y="24792"/>
                      <a:pt x="14295" y="24923"/>
                      <a:pt x="15490" y="24923"/>
                    </a:cubicBezTo>
                    <a:cubicBezTo>
                      <a:pt x="23306" y="24923"/>
                      <a:pt x="29164" y="19340"/>
                      <a:pt x="30755" y="11876"/>
                    </a:cubicBezTo>
                    <a:cubicBezTo>
                      <a:pt x="31523" y="7973"/>
                      <a:pt x="32990" y="4270"/>
                      <a:pt x="35092" y="934"/>
                    </a:cubicBezTo>
                    <a:lnTo>
                      <a:pt x="3078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67"/>
              <p:cNvSpPr/>
              <p:nvPr/>
            </p:nvSpPr>
            <p:spPr>
              <a:xfrm>
                <a:off x="5474479" y="439924"/>
                <a:ext cx="2487314" cy="708115"/>
              </a:xfrm>
              <a:custGeom>
                <a:rect b="b" l="l" r="r" t="t"/>
                <a:pathLst>
                  <a:path extrusionOk="0" h="11282" w="39629">
                    <a:moveTo>
                      <a:pt x="1998" y="0"/>
                    </a:moveTo>
                    <a:cubicBezTo>
                      <a:pt x="1139" y="0"/>
                      <a:pt x="376" y="591"/>
                      <a:pt x="201" y="1438"/>
                    </a:cubicBezTo>
                    <a:cubicBezTo>
                      <a:pt x="1" y="2405"/>
                      <a:pt x="601" y="3373"/>
                      <a:pt x="1602" y="3573"/>
                    </a:cubicBezTo>
                    <a:lnTo>
                      <a:pt x="37261" y="11245"/>
                    </a:lnTo>
                    <a:cubicBezTo>
                      <a:pt x="37381" y="11270"/>
                      <a:pt x="37502" y="11282"/>
                      <a:pt x="37621" y="11282"/>
                    </a:cubicBezTo>
                    <a:cubicBezTo>
                      <a:pt x="38457" y="11282"/>
                      <a:pt x="39220" y="10691"/>
                      <a:pt x="39395" y="9844"/>
                    </a:cubicBezTo>
                    <a:cubicBezTo>
                      <a:pt x="39629" y="8877"/>
                      <a:pt x="38995" y="7909"/>
                      <a:pt x="38028" y="7709"/>
                    </a:cubicBezTo>
                    <a:lnTo>
                      <a:pt x="2369" y="37"/>
                    </a:lnTo>
                    <a:cubicBezTo>
                      <a:pt x="2244" y="12"/>
                      <a:pt x="2120" y="0"/>
                      <a:pt x="19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67"/>
              <p:cNvSpPr/>
              <p:nvPr/>
            </p:nvSpPr>
            <p:spPr>
              <a:xfrm>
                <a:off x="5484961" y="561563"/>
                <a:ext cx="2474761" cy="586476"/>
              </a:xfrm>
              <a:custGeom>
                <a:rect b="b" l="l" r="r" t="t"/>
                <a:pathLst>
                  <a:path extrusionOk="0" h="9344" w="39429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801"/>
                      <a:pt x="634" y="1468"/>
                      <a:pt x="1401" y="1635"/>
                    </a:cubicBezTo>
                    <a:lnTo>
                      <a:pt x="37094" y="9307"/>
                    </a:lnTo>
                    <a:cubicBezTo>
                      <a:pt x="37214" y="9332"/>
                      <a:pt x="37335" y="9344"/>
                      <a:pt x="37454" y="9344"/>
                    </a:cubicBezTo>
                    <a:cubicBezTo>
                      <a:pt x="38290" y="9344"/>
                      <a:pt x="39053" y="8753"/>
                      <a:pt x="39228" y="7906"/>
                    </a:cubicBezTo>
                    <a:cubicBezTo>
                      <a:pt x="39429" y="6939"/>
                      <a:pt x="38828" y="5971"/>
                      <a:pt x="37861" y="5771"/>
                    </a:cubicBezTo>
                    <a:lnTo>
                      <a:pt x="37627" y="5704"/>
                    </a:lnTo>
                    <a:cubicBezTo>
                      <a:pt x="37627" y="5871"/>
                      <a:pt x="37627" y="6038"/>
                      <a:pt x="37594" y="6205"/>
                    </a:cubicBezTo>
                    <a:cubicBezTo>
                      <a:pt x="37390" y="7052"/>
                      <a:pt x="36623" y="7643"/>
                      <a:pt x="35786" y="7643"/>
                    </a:cubicBezTo>
                    <a:cubicBezTo>
                      <a:pt x="35667" y="7643"/>
                      <a:pt x="35546" y="7631"/>
                      <a:pt x="35426" y="76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67"/>
              <p:cNvSpPr/>
              <p:nvPr/>
            </p:nvSpPr>
            <p:spPr>
              <a:xfrm>
                <a:off x="5979047" y="2382436"/>
                <a:ext cx="724496" cy="357196"/>
              </a:xfrm>
              <a:custGeom>
                <a:rect b="b" l="l" r="r" t="t"/>
                <a:pathLst>
                  <a:path extrusionOk="0" h="5691" w="11543">
                    <a:moveTo>
                      <a:pt x="2279" y="0"/>
                    </a:moveTo>
                    <a:cubicBezTo>
                      <a:pt x="1306" y="0"/>
                      <a:pt x="438" y="682"/>
                      <a:pt x="234" y="1645"/>
                    </a:cubicBezTo>
                    <a:cubicBezTo>
                      <a:pt x="1" y="2779"/>
                      <a:pt x="701" y="3880"/>
                      <a:pt x="1835" y="4146"/>
                    </a:cubicBezTo>
                    <a:lnTo>
                      <a:pt x="8840" y="5647"/>
                    </a:lnTo>
                    <a:cubicBezTo>
                      <a:pt x="8983" y="5677"/>
                      <a:pt x="9125" y="5691"/>
                      <a:pt x="9264" y="5691"/>
                    </a:cubicBezTo>
                    <a:cubicBezTo>
                      <a:pt x="10237" y="5691"/>
                      <a:pt x="11105" y="5009"/>
                      <a:pt x="11309" y="4046"/>
                    </a:cubicBezTo>
                    <a:cubicBezTo>
                      <a:pt x="11542" y="2912"/>
                      <a:pt x="10842" y="1811"/>
                      <a:pt x="9708" y="1545"/>
                    </a:cubicBezTo>
                    <a:lnTo>
                      <a:pt x="2703" y="43"/>
                    </a:lnTo>
                    <a:cubicBezTo>
                      <a:pt x="2560" y="14"/>
                      <a:pt x="2418" y="0"/>
                      <a:pt x="22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67"/>
              <p:cNvSpPr/>
              <p:nvPr/>
            </p:nvSpPr>
            <p:spPr>
              <a:xfrm>
                <a:off x="5989529" y="2500309"/>
                <a:ext cx="755753" cy="239762"/>
              </a:xfrm>
              <a:custGeom>
                <a:rect b="b" l="l" r="r" t="t"/>
                <a:pathLst>
                  <a:path extrusionOk="0" h="3820" w="12041">
                    <a:moveTo>
                      <a:pt x="10308" y="0"/>
                    </a:moveTo>
                    <a:cubicBezTo>
                      <a:pt x="10308" y="167"/>
                      <a:pt x="10275" y="334"/>
                      <a:pt x="10275" y="467"/>
                    </a:cubicBezTo>
                    <a:cubicBezTo>
                      <a:pt x="10045" y="1443"/>
                      <a:pt x="9197" y="2123"/>
                      <a:pt x="8242" y="2123"/>
                    </a:cubicBezTo>
                    <a:cubicBezTo>
                      <a:pt x="8088" y="2123"/>
                      <a:pt x="7931" y="2105"/>
                      <a:pt x="7773" y="2068"/>
                    </a:cubicBezTo>
                    <a:lnTo>
                      <a:pt x="768" y="567"/>
                    </a:lnTo>
                    <a:cubicBezTo>
                      <a:pt x="501" y="500"/>
                      <a:pt x="234" y="400"/>
                      <a:pt x="1" y="234"/>
                    </a:cubicBezTo>
                    <a:lnTo>
                      <a:pt x="1" y="234"/>
                    </a:lnTo>
                    <a:cubicBezTo>
                      <a:pt x="1" y="1201"/>
                      <a:pt x="701" y="2035"/>
                      <a:pt x="1668" y="2268"/>
                    </a:cubicBezTo>
                    <a:lnTo>
                      <a:pt x="8673" y="3769"/>
                    </a:lnTo>
                    <a:cubicBezTo>
                      <a:pt x="8835" y="3803"/>
                      <a:pt x="8992" y="3819"/>
                      <a:pt x="9144" y="3819"/>
                    </a:cubicBezTo>
                    <a:cubicBezTo>
                      <a:pt x="11076" y="3819"/>
                      <a:pt x="12040" y="1207"/>
                      <a:pt x="103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67"/>
              <p:cNvSpPr/>
              <p:nvPr/>
            </p:nvSpPr>
            <p:spPr>
              <a:xfrm>
                <a:off x="5181366" y="3578548"/>
                <a:ext cx="1758738" cy="667380"/>
              </a:xfrm>
              <a:custGeom>
                <a:rect b="b" l="l" r="r" t="t"/>
                <a:pathLst>
                  <a:path extrusionOk="0" h="10633" w="28021">
                    <a:moveTo>
                      <a:pt x="5410" y="0"/>
                    </a:moveTo>
                    <a:cubicBezTo>
                      <a:pt x="2886" y="0"/>
                      <a:pt x="616" y="1773"/>
                      <a:pt x="67" y="4370"/>
                    </a:cubicBezTo>
                    <a:cubicBezTo>
                      <a:pt x="1" y="4570"/>
                      <a:pt x="134" y="4737"/>
                      <a:pt x="334" y="4770"/>
                    </a:cubicBezTo>
                    <a:cubicBezTo>
                      <a:pt x="5186" y="7644"/>
                      <a:pt x="18282" y="10632"/>
                      <a:pt x="25647" y="10632"/>
                    </a:cubicBezTo>
                    <a:cubicBezTo>
                      <a:pt x="26232" y="10632"/>
                      <a:pt x="26781" y="10614"/>
                      <a:pt x="27287" y="10574"/>
                    </a:cubicBezTo>
                    <a:lnTo>
                      <a:pt x="27387" y="10241"/>
                    </a:lnTo>
                    <a:cubicBezTo>
                      <a:pt x="28021" y="7239"/>
                      <a:pt x="26119" y="4303"/>
                      <a:pt x="23151" y="3669"/>
                    </a:cubicBezTo>
                    <a:lnTo>
                      <a:pt x="6605" y="134"/>
                    </a:lnTo>
                    <a:cubicBezTo>
                      <a:pt x="6204" y="43"/>
                      <a:pt x="5804" y="0"/>
                      <a:pt x="5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67"/>
              <p:cNvSpPr/>
              <p:nvPr/>
            </p:nvSpPr>
            <p:spPr>
              <a:xfrm>
                <a:off x="5181366" y="3802556"/>
                <a:ext cx="1758738" cy="443811"/>
              </a:xfrm>
              <a:custGeom>
                <a:rect b="b" l="l" r="r" t="t"/>
                <a:pathLst>
                  <a:path extrusionOk="0" h="7071" w="28021">
                    <a:moveTo>
                      <a:pt x="22583" y="0"/>
                    </a:moveTo>
                    <a:lnTo>
                      <a:pt x="22583" y="0"/>
                    </a:lnTo>
                    <a:cubicBezTo>
                      <a:pt x="23184" y="1134"/>
                      <a:pt x="23384" y="2469"/>
                      <a:pt x="23084" y="3736"/>
                    </a:cubicBezTo>
                    <a:lnTo>
                      <a:pt x="23017" y="4070"/>
                    </a:lnTo>
                    <a:cubicBezTo>
                      <a:pt x="22474" y="4116"/>
                      <a:pt x="21881" y="4138"/>
                      <a:pt x="21247" y="4138"/>
                    </a:cubicBezTo>
                    <a:cubicBezTo>
                      <a:pt x="15463" y="4138"/>
                      <a:pt x="6277" y="2302"/>
                      <a:pt x="234" y="167"/>
                    </a:cubicBezTo>
                    <a:cubicBezTo>
                      <a:pt x="167" y="367"/>
                      <a:pt x="101" y="601"/>
                      <a:pt x="67" y="801"/>
                    </a:cubicBezTo>
                    <a:cubicBezTo>
                      <a:pt x="1" y="1001"/>
                      <a:pt x="134" y="1168"/>
                      <a:pt x="334" y="1235"/>
                    </a:cubicBezTo>
                    <a:cubicBezTo>
                      <a:pt x="5164" y="4096"/>
                      <a:pt x="18167" y="7070"/>
                      <a:pt x="25549" y="7070"/>
                    </a:cubicBezTo>
                    <a:cubicBezTo>
                      <a:pt x="26171" y="7070"/>
                      <a:pt x="26753" y="7049"/>
                      <a:pt x="27287" y="7005"/>
                    </a:cubicBezTo>
                    <a:lnTo>
                      <a:pt x="27354" y="6672"/>
                    </a:lnTo>
                    <a:cubicBezTo>
                      <a:pt x="28021" y="3670"/>
                      <a:pt x="26119" y="734"/>
                      <a:pt x="23151" y="100"/>
                    </a:cubicBezTo>
                    <a:lnTo>
                      <a:pt x="225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67"/>
              <p:cNvSpPr/>
              <p:nvPr/>
            </p:nvSpPr>
            <p:spPr>
              <a:xfrm flipH="1" rot="2850461">
                <a:off x="6630604" y="2818526"/>
                <a:ext cx="2669954" cy="2311919"/>
              </a:xfrm>
              <a:custGeom>
                <a:rect b="b" l="l" r="r" t="t"/>
                <a:pathLst>
                  <a:path extrusionOk="0" h="39058" w="45108">
                    <a:moveTo>
                      <a:pt x="8045" y="0"/>
                    </a:moveTo>
                    <a:cubicBezTo>
                      <a:pt x="7986" y="0"/>
                      <a:pt x="7929" y="4"/>
                      <a:pt x="7873" y="12"/>
                    </a:cubicBezTo>
                    <a:cubicBezTo>
                      <a:pt x="5775" y="285"/>
                      <a:pt x="3648" y="893"/>
                      <a:pt x="2219" y="2383"/>
                    </a:cubicBezTo>
                    <a:cubicBezTo>
                      <a:pt x="821" y="3750"/>
                      <a:pt x="31" y="5604"/>
                      <a:pt x="0" y="7550"/>
                    </a:cubicBezTo>
                    <a:cubicBezTo>
                      <a:pt x="61" y="11410"/>
                      <a:pt x="2493" y="14693"/>
                      <a:pt x="4408" y="18067"/>
                    </a:cubicBezTo>
                    <a:cubicBezTo>
                      <a:pt x="5319" y="19678"/>
                      <a:pt x="5927" y="21380"/>
                      <a:pt x="6839" y="22991"/>
                    </a:cubicBezTo>
                    <a:cubicBezTo>
                      <a:pt x="6961" y="22960"/>
                      <a:pt x="7052" y="22930"/>
                      <a:pt x="7174" y="22930"/>
                    </a:cubicBezTo>
                    <a:cubicBezTo>
                      <a:pt x="7204" y="22991"/>
                      <a:pt x="7234" y="23052"/>
                      <a:pt x="7265" y="23112"/>
                    </a:cubicBezTo>
                    <a:cubicBezTo>
                      <a:pt x="8633" y="25818"/>
                      <a:pt x="11915" y="32444"/>
                      <a:pt x="13526" y="34997"/>
                    </a:cubicBezTo>
                    <a:cubicBezTo>
                      <a:pt x="14408" y="36365"/>
                      <a:pt x="15472" y="37702"/>
                      <a:pt x="16931" y="38340"/>
                    </a:cubicBezTo>
                    <a:cubicBezTo>
                      <a:pt x="17478" y="38736"/>
                      <a:pt x="18116" y="38948"/>
                      <a:pt x="18754" y="39040"/>
                    </a:cubicBezTo>
                    <a:cubicBezTo>
                      <a:pt x="18897" y="39052"/>
                      <a:pt x="19035" y="39058"/>
                      <a:pt x="19170" y="39058"/>
                    </a:cubicBezTo>
                    <a:cubicBezTo>
                      <a:pt x="20334" y="39058"/>
                      <a:pt x="21264" y="38632"/>
                      <a:pt x="22463" y="38523"/>
                    </a:cubicBezTo>
                    <a:cubicBezTo>
                      <a:pt x="26870" y="38067"/>
                      <a:pt x="40730" y="37611"/>
                      <a:pt x="45107" y="35635"/>
                    </a:cubicBezTo>
                    <a:cubicBezTo>
                      <a:pt x="45047" y="33538"/>
                      <a:pt x="44651" y="29313"/>
                      <a:pt x="40426" y="26000"/>
                    </a:cubicBezTo>
                    <a:cubicBezTo>
                      <a:pt x="36749" y="26577"/>
                      <a:pt x="25229" y="27824"/>
                      <a:pt x="22189" y="28432"/>
                    </a:cubicBezTo>
                    <a:cubicBezTo>
                      <a:pt x="21733" y="27368"/>
                      <a:pt x="19909" y="24541"/>
                      <a:pt x="19423" y="23477"/>
                    </a:cubicBezTo>
                    <a:cubicBezTo>
                      <a:pt x="19058" y="22656"/>
                      <a:pt x="17630" y="19252"/>
                      <a:pt x="17356" y="18523"/>
                    </a:cubicBezTo>
                    <a:cubicBezTo>
                      <a:pt x="17356" y="18492"/>
                      <a:pt x="16353" y="15513"/>
                      <a:pt x="16353" y="15513"/>
                    </a:cubicBezTo>
                    <a:cubicBezTo>
                      <a:pt x="16505" y="15392"/>
                      <a:pt x="16110" y="14662"/>
                      <a:pt x="15988" y="14267"/>
                    </a:cubicBezTo>
                    <a:cubicBezTo>
                      <a:pt x="15624" y="13082"/>
                      <a:pt x="15289" y="11866"/>
                      <a:pt x="14924" y="10681"/>
                    </a:cubicBezTo>
                    <a:cubicBezTo>
                      <a:pt x="14013" y="7793"/>
                      <a:pt x="12918" y="4814"/>
                      <a:pt x="11307" y="2200"/>
                    </a:cubicBezTo>
                    <a:cubicBezTo>
                      <a:pt x="10759" y="1334"/>
                      <a:pt x="9167" y="0"/>
                      <a:pt x="80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18" name="Google Shape;2818;p67"/>
            <p:cNvSpPr/>
            <p:nvPr/>
          </p:nvSpPr>
          <p:spPr>
            <a:xfrm>
              <a:off x="7615675" y="4738650"/>
              <a:ext cx="842400" cy="250475"/>
            </a:xfrm>
            <a:custGeom>
              <a:rect b="b" l="l" r="r" t="t"/>
              <a:pathLst>
                <a:path extrusionOk="0" h="10019" w="33696">
                  <a:moveTo>
                    <a:pt x="33696" y="2240"/>
                  </a:moveTo>
                  <a:lnTo>
                    <a:pt x="0" y="10019"/>
                  </a:lnTo>
                  <a:lnTo>
                    <a:pt x="30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pic>
        <p:nvPicPr>
          <p:cNvPr id="2819" name="Google Shape;281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371" y="68275"/>
            <a:ext cx="2772099" cy="2848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7"/>
          <p:cNvSpPr txBox="1"/>
          <p:nvPr>
            <p:ph type="title"/>
          </p:nvPr>
        </p:nvSpPr>
        <p:spPr>
          <a:xfrm>
            <a:off x="713225" y="939375"/>
            <a:ext cx="42597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</a:rPr>
              <a:t>Una </a:t>
            </a:r>
            <a:r>
              <a:rPr lang="en" sz="3900"/>
              <a:t>apuesta </a:t>
            </a:r>
            <a:r>
              <a:rPr lang="en" sz="3900">
                <a:solidFill>
                  <a:schemeClr val="dk1"/>
                </a:solidFill>
              </a:rPr>
              <a:t>es un </a:t>
            </a:r>
            <a:r>
              <a:rPr lang="en" sz="3900"/>
              <a:t>juego </a:t>
            </a:r>
            <a:r>
              <a:rPr lang="en" sz="3900">
                <a:solidFill>
                  <a:schemeClr val="dk1"/>
                </a:solidFill>
              </a:rPr>
              <a:t>de </a:t>
            </a:r>
            <a:r>
              <a:rPr lang="en" sz="3900"/>
              <a:t>suma cero</a:t>
            </a:r>
            <a:endParaRPr sz="3900"/>
          </a:p>
        </p:txBody>
      </p:sp>
      <p:grpSp>
        <p:nvGrpSpPr>
          <p:cNvPr id="437" name="Google Shape;437;p47"/>
          <p:cNvGrpSpPr/>
          <p:nvPr/>
        </p:nvGrpSpPr>
        <p:grpSpPr>
          <a:xfrm>
            <a:off x="5105666" y="521709"/>
            <a:ext cx="4551732" cy="5143454"/>
            <a:chOff x="5029600" y="439924"/>
            <a:chExt cx="4690089" cy="5299798"/>
          </a:xfrm>
        </p:grpSpPr>
        <p:grpSp>
          <p:nvGrpSpPr>
            <p:cNvPr id="438" name="Google Shape;438;p47"/>
            <p:cNvGrpSpPr/>
            <p:nvPr/>
          </p:nvGrpSpPr>
          <p:grpSpPr>
            <a:xfrm>
              <a:off x="5029600" y="439924"/>
              <a:ext cx="4690089" cy="5299798"/>
              <a:chOff x="5029600" y="439924"/>
              <a:chExt cx="4690089" cy="5299798"/>
            </a:xfrm>
          </p:grpSpPr>
          <p:sp>
            <p:nvSpPr>
              <p:cNvPr id="439" name="Google Shape;439;p47"/>
              <p:cNvSpPr/>
              <p:nvPr/>
            </p:nvSpPr>
            <p:spPr>
              <a:xfrm>
                <a:off x="6211466" y="2908532"/>
                <a:ext cx="649116" cy="781048"/>
              </a:xfrm>
              <a:custGeom>
                <a:rect b="b" l="l" r="r" t="t"/>
                <a:pathLst>
                  <a:path extrusionOk="0" h="12444" w="10342">
                    <a:moveTo>
                      <a:pt x="4871" y="1"/>
                    </a:moveTo>
                    <a:cubicBezTo>
                      <a:pt x="4871" y="1"/>
                      <a:pt x="5838" y="868"/>
                      <a:pt x="5071" y="3437"/>
                    </a:cubicBezTo>
                    <a:cubicBezTo>
                      <a:pt x="4337" y="6005"/>
                      <a:pt x="0" y="9174"/>
                      <a:pt x="0" y="9174"/>
                    </a:cubicBezTo>
                    <a:cubicBezTo>
                      <a:pt x="3703" y="9841"/>
                      <a:pt x="3670" y="10542"/>
                      <a:pt x="4337" y="12443"/>
                    </a:cubicBezTo>
                    <a:lnTo>
                      <a:pt x="10341" y="10075"/>
                    </a:lnTo>
                    <a:cubicBezTo>
                      <a:pt x="9407" y="8540"/>
                      <a:pt x="8807" y="6872"/>
                      <a:pt x="8540" y="5104"/>
                    </a:cubicBezTo>
                    <a:cubicBezTo>
                      <a:pt x="8173" y="2403"/>
                      <a:pt x="4871" y="1"/>
                      <a:pt x="4871" y="1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47"/>
              <p:cNvSpPr/>
              <p:nvPr/>
            </p:nvSpPr>
            <p:spPr>
              <a:xfrm>
                <a:off x="5834625" y="2812188"/>
                <a:ext cx="833331" cy="683762"/>
              </a:xfrm>
              <a:custGeom>
                <a:rect b="b" l="l" r="r" t="t"/>
                <a:pathLst>
                  <a:path extrusionOk="0" h="10894" w="13277">
                    <a:moveTo>
                      <a:pt x="6233" y="1"/>
                    </a:moveTo>
                    <a:cubicBezTo>
                      <a:pt x="3574" y="1"/>
                      <a:pt x="1428" y="1539"/>
                      <a:pt x="801" y="4104"/>
                    </a:cubicBezTo>
                    <a:cubicBezTo>
                      <a:pt x="0" y="7240"/>
                      <a:pt x="1268" y="9775"/>
                      <a:pt x="4770" y="10676"/>
                    </a:cubicBezTo>
                    <a:cubicBezTo>
                      <a:pt x="5359" y="10823"/>
                      <a:pt x="5948" y="10893"/>
                      <a:pt x="6523" y="10893"/>
                    </a:cubicBezTo>
                    <a:cubicBezTo>
                      <a:pt x="9340" y="10893"/>
                      <a:pt x="11844" y="9210"/>
                      <a:pt x="12509" y="6606"/>
                    </a:cubicBezTo>
                    <a:cubicBezTo>
                      <a:pt x="13276" y="3470"/>
                      <a:pt x="11542" y="1135"/>
                      <a:pt x="8073" y="235"/>
                    </a:cubicBezTo>
                    <a:cubicBezTo>
                      <a:pt x="7441" y="77"/>
                      <a:pt x="6825" y="1"/>
                      <a:pt x="6233" y="1"/>
                    </a:cubicBezTo>
                    <a:close/>
                  </a:path>
                </a:pathLst>
              </a:custGeom>
              <a:solidFill>
                <a:srgbClr val="E0B2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47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rect b="b" l="l" r="r" t="t"/>
                <a:pathLst>
                  <a:path extrusionOk="0" h="22017" w="9308">
                    <a:moveTo>
                      <a:pt x="4504" y="1"/>
                    </a:moveTo>
                    <a:lnTo>
                      <a:pt x="1" y="20982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47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rect b="b" l="l" r="r" t="t"/>
                <a:pathLst>
                  <a:path extrusionOk="0" h="22017" w="9308">
                    <a:moveTo>
                      <a:pt x="1" y="20982"/>
                    </a:moveTo>
                    <a:lnTo>
                      <a:pt x="3070" y="21649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1" y="20982"/>
                    </a:lnTo>
                    <a:close/>
                    <a:moveTo>
                      <a:pt x="4504" y="1"/>
                    </a:moveTo>
                    <a:lnTo>
                      <a:pt x="3103" y="6572"/>
                    </a:lnTo>
                    <a:lnTo>
                      <a:pt x="6172" y="7272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47"/>
              <p:cNvSpPr/>
              <p:nvPr/>
            </p:nvSpPr>
            <p:spPr>
              <a:xfrm>
                <a:off x="5891113" y="3224679"/>
                <a:ext cx="376967" cy="253445"/>
              </a:xfrm>
              <a:custGeom>
                <a:rect b="b" l="l" r="r" t="t"/>
                <a:pathLst>
                  <a:path extrusionOk="0" h="4038" w="6006">
                    <a:moveTo>
                      <a:pt x="1902" y="1"/>
                    </a:moveTo>
                    <a:cubicBezTo>
                      <a:pt x="1168" y="1"/>
                      <a:pt x="1" y="1969"/>
                      <a:pt x="101" y="2603"/>
                    </a:cubicBezTo>
                    <a:cubicBezTo>
                      <a:pt x="232" y="3256"/>
                      <a:pt x="1067" y="4038"/>
                      <a:pt x="3077" y="4038"/>
                    </a:cubicBezTo>
                    <a:cubicBezTo>
                      <a:pt x="3118" y="4038"/>
                      <a:pt x="3160" y="4038"/>
                      <a:pt x="3203" y="4037"/>
                    </a:cubicBezTo>
                    <a:cubicBezTo>
                      <a:pt x="5338" y="3970"/>
                      <a:pt x="6005" y="3937"/>
                      <a:pt x="5972" y="3303"/>
                    </a:cubicBezTo>
                    <a:cubicBezTo>
                      <a:pt x="5905" y="2669"/>
                      <a:pt x="5338" y="2269"/>
                      <a:pt x="3737" y="1969"/>
                    </a:cubicBezTo>
                    <a:cubicBezTo>
                      <a:pt x="2136" y="1635"/>
                      <a:pt x="2202" y="1602"/>
                      <a:pt x="2369" y="968"/>
                    </a:cubicBezTo>
                    <a:cubicBezTo>
                      <a:pt x="2536" y="301"/>
                      <a:pt x="2636" y="34"/>
                      <a:pt x="1902" y="1"/>
                    </a:cubicBezTo>
                    <a:close/>
                  </a:path>
                </a:pathLst>
              </a:custGeom>
              <a:solidFill>
                <a:srgbClr val="DCAC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47"/>
              <p:cNvSpPr/>
              <p:nvPr/>
            </p:nvSpPr>
            <p:spPr>
              <a:xfrm>
                <a:off x="5815795" y="3080194"/>
                <a:ext cx="435526" cy="285330"/>
              </a:xfrm>
              <a:custGeom>
                <a:rect b="b" l="l" r="r" t="t"/>
                <a:pathLst>
                  <a:path extrusionOk="0" h="4546" w="6939">
                    <a:moveTo>
                      <a:pt x="2083" y="1"/>
                    </a:moveTo>
                    <a:cubicBezTo>
                      <a:pt x="1249" y="1"/>
                      <a:pt x="1" y="2275"/>
                      <a:pt x="133" y="3003"/>
                    </a:cubicBezTo>
                    <a:cubicBezTo>
                      <a:pt x="291" y="3730"/>
                      <a:pt x="1226" y="4546"/>
                      <a:pt x="3363" y="4546"/>
                    </a:cubicBezTo>
                    <a:cubicBezTo>
                      <a:pt x="3484" y="4546"/>
                      <a:pt x="3608" y="4543"/>
                      <a:pt x="3736" y="4538"/>
                    </a:cubicBezTo>
                    <a:cubicBezTo>
                      <a:pt x="6138" y="4404"/>
                      <a:pt x="6938" y="4338"/>
                      <a:pt x="6838" y="3637"/>
                    </a:cubicBezTo>
                    <a:cubicBezTo>
                      <a:pt x="6771" y="2903"/>
                      <a:pt x="6104" y="2470"/>
                      <a:pt x="4270" y="2136"/>
                    </a:cubicBezTo>
                    <a:cubicBezTo>
                      <a:pt x="2435" y="1836"/>
                      <a:pt x="2502" y="1802"/>
                      <a:pt x="2668" y="1035"/>
                    </a:cubicBezTo>
                    <a:cubicBezTo>
                      <a:pt x="2835" y="301"/>
                      <a:pt x="2935" y="1"/>
                      <a:pt x="2101" y="1"/>
                    </a:cubicBezTo>
                    <a:cubicBezTo>
                      <a:pt x="2095" y="1"/>
                      <a:pt x="2089" y="1"/>
                      <a:pt x="2083" y="1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47"/>
              <p:cNvSpPr/>
              <p:nvPr/>
            </p:nvSpPr>
            <p:spPr>
              <a:xfrm>
                <a:off x="5845232" y="2948137"/>
                <a:ext cx="420714" cy="296690"/>
              </a:xfrm>
              <a:custGeom>
                <a:rect b="b" l="l" r="r" t="t"/>
                <a:pathLst>
                  <a:path extrusionOk="0" h="4727" w="6703">
                    <a:moveTo>
                      <a:pt x="2308" y="0"/>
                    </a:moveTo>
                    <a:cubicBezTo>
                      <a:pt x="1463" y="0"/>
                      <a:pt x="0" y="2056"/>
                      <a:pt x="98" y="2806"/>
                    </a:cubicBezTo>
                    <a:cubicBezTo>
                      <a:pt x="198" y="3573"/>
                      <a:pt x="1132" y="4540"/>
                      <a:pt x="3500" y="4674"/>
                    </a:cubicBezTo>
                    <a:cubicBezTo>
                      <a:pt x="4208" y="4703"/>
                      <a:pt x="4776" y="4727"/>
                      <a:pt x="5226" y="4727"/>
                    </a:cubicBezTo>
                    <a:cubicBezTo>
                      <a:pt x="6304" y="4727"/>
                      <a:pt x="6703" y="4591"/>
                      <a:pt x="6703" y="4073"/>
                    </a:cubicBezTo>
                    <a:cubicBezTo>
                      <a:pt x="6703" y="3373"/>
                      <a:pt x="6069" y="2872"/>
                      <a:pt x="4301" y="2372"/>
                    </a:cubicBezTo>
                    <a:cubicBezTo>
                      <a:pt x="2500" y="1872"/>
                      <a:pt x="2566" y="1838"/>
                      <a:pt x="2800" y="1104"/>
                    </a:cubicBezTo>
                    <a:cubicBezTo>
                      <a:pt x="3033" y="370"/>
                      <a:pt x="3167" y="104"/>
                      <a:pt x="2366" y="4"/>
                    </a:cubicBezTo>
                    <a:cubicBezTo>
                      <a:pt x="2347" y="1"/>
                      <a:pt x="2328" y="0"/>
                      <a:pt x="2308" y="0"/>
                    </a:cubicBezTo>
                    <a:close/>
                  </a:path>
                </a:pathLst>
              </a:custGeom>
              <a:solidFill>
                <a:srgbClr val="DCAC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47"/>
              <p:cNvSpPr/>
              <p:nvPr/>
            </p:nvSpPr>
            <p:spPr>
              <a:xfrm>
                <a:off x="6159120" y="2864534"/>
                <a:ext cx="573735" cy="578819"/>
              </a:xfrm>
              <a:custGeom>
                <a:rect b="b" l="l" r="r" t="t"/>
                <a:pathLst>
                  <a:path extrusionOk="0" h="9222" w="9141">
                    <a:moveTo>
                      <a:pt x="4180" y="0"/>
                    </a:moveTo>
                    <a:cubicBezTo>
                      <a:pt x="3173" y="0"/>
                      <a:pt x="2426" y="580"/>
                      <a:pt x="1368" y="668"/>
                    </a:cubicBezTo>
                    <a:cubicBezTo>
                      <a:pt x="167" y="768"/>
                      <a:pt x="0" y="1769"/>
                      <a:pt x="1235" y="2270"/>
                    </a:cubicBezTo>
                    <a:cubicBezTo>
                      <a:pt x="1492" y="2383"/>
                      <a:pt x="1784" y="2420"/>
                      <a:pt x="2088" y="2420"/>
                    </a:cubicBezTo>
                    <a:cubicBezTo>
                      <a:pt x="2661" y="2420"/>
                      <a:pt x="3276" y="2287"/>
                      <a:pt x="3773" y="2287"/>
                    </a:cubicBezTo>
                    <a:cubicBezTo>
                      <a:pt x="3865" y="2287"/>
                      <a:pt x="3953" y="2292"/>
                      <a:pt x="4037" y="2303"/>
                    </a:cubicBezTo>
                    <a:cubicBezTo>
                      <a:pt x="4437" y="2370"/>
                      <a:pt x="4670" y="2803"/>
                      <a:pt x="4804" y="2970"/>
                    </a:cubicBezTo>
                    <a:cubicBezTo>
                      <a:pt x="5171" y="3504"/>
                      <a:pt x="4137" y="3537"/>
                      <a:pt x="3770" y="4905"/>
                    </a:cubicBezTo>
                    <a:cubicBezTo>
                      <a:pt x="3436" y="6106"/>
                      <a:pt x="3603" y="7340"/>
                      <a:pt x="4203" y="8407"/>
                    </a:cubicBezTo>
                    <a:cubicBezTo>
                      <a:pt x="4502" y="8945"/>
                      <a:pt x="5420" y="9221"/>
                      <a:pt x="6225" y="9221"/>
                    </a:cubicBezTo>
                    <a:cubicBezTo>
                      <a:pt x="6767" y="9221"/>
                      <a:pt x="7258" y="9096"/>
                      <a:pt x="7472" y="8841"/>
                    </a:cubicBezTo>
                    <a:cubicBezTo>
                      <a:pt x="8040" y="8174"/>
                      <a:pt x="8840" y="5438"/>
                      <a:pt x="8840" y="5438"/>
                    </a:cubicBezTo>
                    <a:cubicBezTo>
                      <a:pt x="8873" y="4304"/>
                      <a:pt x="9140" y="2937"/>
                      <a:pt x="7573" y="1469"/>
                    </a:cubicBezTo>
                    <a:cubicBezTo>
                      <a:pt x="6005" y="35"/>
                      <a:pt x="5871" y="235"/>
                      <a:pt x="4604" y="35"/>
                    </a:cubicBezTo>
                    <a:cubicBezTo>
                      <a:pt x="4457" y="11"/>
                      <a:pt x="4316" y="0"/>
                      <a:pt x="4180" y="0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7"/>
              <p:cNvSpPr/>
              <p:nvPr/>
            </p:nvSpPr>
            <p:spPr>
              <a:xfrm>
                <a:off x="5895318" y="2798003"/>
                <a:ext cx="404144" cy="336169"/>
              </a:xfrm>
              <a:custGeom>
                <a:rect b="b" l="l" r="r" t="t"/>
                <a:pathLst>
                  <a:path extrusionOk="0" h="5356" w="6439">
                    <a:moveTo>
                      <a:pt x="2658" y="0"/>
                    </a:moveTo>
                    <a:cubicBezTo>
                      <a:pt x="1785" y="0"/>
                      <a:pt x="129" y="1614"/>
                      <a:pt x="67" y="2329"/>
                    </a:cubicBezTo>
                    <a:cubicBezTo>
                      <a:pt x="0" y="3096"/>
                      <a:pt x="701" y="4230"/>
                      <a:pt x="3036" y="4831"/>
                    </a:cubicBezTo>
                    <a:cubicBezTo>
                      <a:pt x="4307" y="5157"/>
                      <a:pt x="5113" y="5356"/>
                      <a:pt x="5606" y="5356"/>
                    </a:cubicBezTo>
                    <a:cubicBezTo>
                      <a:pt x="6018" y="5356"/>
                      <a:pt x="6211" y="5217"/>
                      <a:pt x="6272" y="4897"/>
                    </a:cubicBezTo>
                    <a:cubicBezTo>
                      <a:pt x="6438" y="4197"/>
                      <a:pt x="5938" y="3563"/>
                      <a:pt x="4237" y="2729"/>
                    </a:cubicBezTo>
                    <a:cubicBezTo>
                      <a:pt x="2569" y="1895"/>
                      <a:pt x="2669" y="1895"/>
                      <a:pt x="3036" y="1195"/>
                    </a:cubicBezTo>
                    <a:cubicBezTo>
                      <a:pt x="3436" y="494"/>
                      <a:pt x="3636" y="261"/>
                      <a:pt x="2836" y="27"/>
                    </a:cubicBezTo>
                    <a:cubicBezTo>
                      <a:pt x="2781" y="9"/>
                      <a:pt x="2722" y="0"/>
                      <a:pt x="2658" y="0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47"/>
              <p:cNvSpPr/>
              <p:nvPr/>
            </p:nvSpPr>
            <p:spPr>
              <a:xfrm>
                <a:off x="5029600" y="651065"/>
                <a:ext cx="788328" cy="1311224"/>
              </a:xfrm>
              <a:custGeom>
                <a:rect b="b" l="l" r="r" t="t"/>
                <a:pathLst>
                  <a:path extrusionOk="0" h="20891" w="12560">
                    <a:moveTo>
                      <a:pt x="6509" y="2923"/>
                    </a:moveTo>
                    <a:cubicBezTo>
                      <a:pt x="8259" y="2923"/>
                      <a:pt x="10098" y="4479"/>
                      <a:pt x="10458" y="6313"/>
                    </a:cubicBezTo>
                    <a:lnTo>
                      <a:pt x="9090" y="15887"/>
                    </a:lnTo>
                    <a:cubicBezTo>
                      <a:pt x="7322" y="11750"/>
                      <a:pt x="2519" y="10917"/>
                      <a:pt x="3353" y="6213"/>
                    </a:cubicBezTo>
                    <a:cubicBezTo>
                      <a:pt x="3887" y="3830"/>
                      <a:pt x="5172" y="2923"/>
                      <a:pt x="6509" y="2923"/>
                    </a:cubicBezTo>
                    <a:close/>
                    <a:moveTo>
                      <a:pt x="6211" y="1"/>
                    </a:moveTo>
                    <a:cubicBezTo>
                      <a:pt x="4058" y="1"/>
                      <a:pt x="1986" y="1465"/>
                      <a:pt x="1118" y="5312"/>
                    </a:cubicBezTo>
                    <a:cubicBezTo>
                      <a:pt x="0" y="11599"/>
                      <a:pt x="5248" y="13603"/>
                      <a:pt x="8648" y="18008"/>
                    </a:cubicBezTo>
                    <a:lnTo>
                      <a:pt x="8648" y="18008"/>
                    </a:lnTo>
                    <a:lnTo>
                      <a:pt x="10358" y="20890"/>
                    </a:lnTo>
                    <a:lnTo>
                      <a:pt x="12559" y="5446"/>
                    </a:lnTo>
                    <a:cubicBezTo>
                      <a:pt x="11974" y="2499"/>
                      <a:pt x="9023" y="1"/>
                      <a:pt x="6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47"/>
              <p:cNvSpPr/>
              <p:nvPr/>
            </p:nvSpPr>
            <p:spPr>
              <a:xfrm>
                <a:off x="5518477" y="666254"/>
                <a:ext cx="301523" cy="1296034"/>
              </a:xfrm>
              <a:custGeom>
                <a:rect b="b" l="l" r="r" t="t"/>
                <a:pathLst>
                  <a:path extrusionOk="0" h="20649" w="4804">
                    <a:moveTo>
                      <a:pt x="0" y="0"/>
                    </a:moveTo>
                    <a:lnTo>
                      <a:pt x="0" y="0"/>
                    </a:lnTo>
                    <a:cubicBezTo>
                      <a:pt x="1701" y="1001"/>
                      <a:pt x="2902" y="2635"/>
                      <a:pt x="3336" y="4537"/>
                    </a:cubicBezTo>
                    <a:lnTo>
                      <a:pt x="1334" y="18580"/>
                    </a:lnTo>
                    <a:lnTo>
                      <a:pt x="2602" y="20648"/>
                    </a:lnTo>
                    <a:lnTo>
                      <a:pt x="4804" y="5204"/>
                    </a:lnTo>
                    <a:cubicBezTo>
                      <a:pt x="4203" y="2735"/>
                      <a:pt x="2402" y="76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47"/>
              <p:cNvSpPr/>
              <p:nvPr/>
            </p:nvSpPr>
            <p:spPr>
              <a:xfrm>
                <a:off x="5097637" y="793667"/>
                <a:ext cx="425045" cy="814752"/>
              </a:xfrm>
              <a:custGeom>
                <a:rect b="b" l="l" r="r" t="t"/>
                <a:pathLst>
                  <a:path extrusionOk="0" h="12981" w="6772">
                    <a:moveTo>
                      <a:pt x="4000" y="1"/>
                    </a:moveTo>
                    <a:cubicBezTo>
                      <a:pt x="2661" y="1"/>
                      <a:pt x="1373" y="918"/>
                      <a:pt x="834" y="3307"/>
                    </a:cubicBezTo>
                    <a:cubicBezTo>
                      <a:pt x="0" y="7977"/>
                      <a:pt x="4804" y="8845"/>
                      <a:pt x="6572" y="12981"/>
                    </a:cubicBezTo>
                    <a:lnTo>
                      <a:pt x="6772" y="11613"/>
                    </a:lnTo>
                    <a:cubicBezTo>
                      <a:pt x="4670" y="9045"/>
                      <a:pt x="1602" y="7744"/>
                      <a:pt x="2269" y="3941"/>
                    </a:cubicBezTo>
                    <a:cubicBezTo>
                      <a:pt x="2810" y="1549"/>
                      <a:pt x="4105" y="664"/>
                      <a:pt x="5447" y="664"/>
                    </a:cubicBezTo>
                    <a:cubicBezTo>
                      <a:pt x="5677" y="664"/>
                      <a:pt x="5909" y="690"/>
                      <a:pt x="6138" y="739"/>
                    </a:cubicBezTo>
                    <a:cubicBezTo>
                      <a:pt x="5488" y="278"/>
                      <a:pt x="4736" y="1"/>
                      <a:pt x="40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47"/>
              <p:cNvSpPr/>
              <p:nvPr/>
            </p:nvSpPr>
            <p:spPr>
              <a:xfrm>
                <a:off x="7205978" y="1172077"/>
                <a:ext cx="996206" cy="1118912"/>
              </a:xfrm>
              <a:custGeom>
                <a:rect b="b" l="l" r="r" t="t"/>
                <a:pathLst>
                  <a:path extrusionOk="0" h="17827" w="15872">
                    <a:moveTo>
                      <a:pt x="9458" y="2732"/>
                    </a:moveTo>
                    <a:cubicBezTo>
                      <a:pt x="11366" y="2732"/>
                      <a:pt x="13076" y="4062"/>
                      <a:pt x="12409" y="7319"/>
                    </a:cubicBezTo>
                    <a:cubicBezTo>
                      <a:pt x="11241" y="11922"/>
                      <a:pt x="6505" y="10755"/>
                      <a:pt x="3202" y="13790"/>
                    </a:cubicBezTo>
                    <a:lnTo>
                      <a:pt x="5904" y="4484"/>
                    </a:lnTo>
                    <a:cubicBezTo>
                      <a:pt x="6687" y="3384"/>
                      <a:pt x="8121" y="2732"/>
                      <a:pt x="9458" y="2732"/>
                    </a:cubicBezTo>
                    <a:close/>
                    <a:moveTo>
                      <a:pt x="10018" y="0"/>
                    </a:moveTo>
                    <a:cubicBezTo>
                      <a:pt x="7867" y="0"/>
                      <a:pt x="5564" y="1047"/>
                      <a:pt x="4303" y="2816"/>
                    </a:cubicBezTo>
                    <a:lnTo>
                      <a:pt x="0" y="17826"/>
                    </a:lnTo>
                    <a:cubicBezTo>
                      <a:pt x="5304" y="12923"/>
                      <a:pt x="12909" y="14824"/>
                      <a:pt x="14811" y="7419"/>
                    </a:cubicBezTo>
                    <a:cubicBezTo>
                      <a:pt x="15872" y="2153"/>
                      <a:pt x="13101" y="0"/>
                      <a:pt x="100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7"/>
              <p:cNvSpPr/>
              <p:nvPr/>
            </p:nvSpPr>
            <p:spPr>
              <a:xfrm>
                <a:off x="7205978" y="1175027"/>
                <a:ext cx="992440" cy="1115962"/>
              </a:xfrm>
              <a:custGeom>
                <a:rect b="b" l="l" r="r" t="t"/>
                <a:pathLst>
                  <a:path extrusionOk="0" h="17780" w="15812">
                    <a:moveTo>
                      <a:pt x="10608" y="0"/>
                    </a:moveTo>
                    <a:cubicBezTo>
                      <a:pt x="12542" y="901"/>
                      <a:pt x="13777" y="3069"/>
                      <a:pt x="13009" y="6905"/>
                    </a:cubicBezTo>
                    <a:cubicBezTo>
                      <a:pt x="11408" y="13243"/>
                      <a:pt x="5604" y="12776"/>
                      <a:pt x="634" y="15544"/>
                    </a:cubicBezTo>
                    <a:lnTo>
                      <a:pt x="0" y="17779"/>
                    </a:lnTo>
                    <a:cubicBezTo>
                      <a:pt x="5304" y="12876"/>
                      <a:pt x="12909" y="14777"/>
                      <a:pt x="14811" y="7372"/>
                    </a:cubicBezTo>
                    <a:cubicBezTo>
                      <a:pt x="15811" y="2435"/>
                      <a:pt x="13443" y="234"/>
                      <a:pt x="10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7"/>
              <p:cNvSpPr/>
              <p:nvPr/>
            </p:nvSpPr>
            <p:spPr>
              <a:xfrm>
                <a:off x="7293912" y="1313863"/>
                <a:ext cx="502497" cy="694495"/>
              </a:xfrm>
              <a:custGeom>
                <a:rect b="b" l="l" r="r" t="t"/>
                <a:pathLst>
                  <a:path extrusionOk="0" h="11065" w="8006">
                    <a:moveTo>
                      <a:pt x="6256" y="0"/>
                    </a:moveTo>
                    <a:cubicBezTo>
                      <a:pt x="4917" y="0"/>
                      <a:pt x="3472" y="648"/>
                      <a:pt x="2702" y="1758"/>
                    </a:cubicBezTo>
                    <a:lnTo>
                      <a:pt x="0" y="11064"/>
                    </a:lnTo>
                    <a:cubicBezTo>
                      <a:pt x="701" y="10430"/>
                      <a:pt x="1501" y="9930"/>
                      <a:pt x="2368" y="9563"/>
                    </a:cubicBezTo>
                    <a:lnTo>
                      <a:pt x="4503" y="2225"/>
                    </a:lnTo>
                    <a:cubicBezTo>
                      <a:pt x="5337" y="1124"/>
                      <a:pt x="6638" y="490"/>
                      <a:pt x="8006" y="457"/>
                    </a:cubicBezTo>
                    <a:cubicBezTo>
                      <a:pt x="7502" y="146"/>
                      <a:pt x="6891" y="0"/>
                      <a:pt x="62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47"/>
              <p:cNvSpPr/>
              <p:nvPr/>
            </p:nvSpPr>
            <p:spPr>
              <a:xfrm>
                <a:off x="5482889" y="530117"/>
                <a:ext cx="2342829" cy="1976784"/>
              </a:xfrm>
              <a:custGeom>
                <a:rect b="b" l="l" r="r" t="t"/>
                <a:pathLst>
                  <a:path extrusionOk="0" h="31495" w="37327">
                    <a:moveTo>
                      <a:pt x="2368" y="1"/>
                    </a:moveTo>
                    <a:lnTo>
                      <a:pt x="2368" y="1"/>
                    </a:lnTo>
                    <a:cubicBezTo>
                      <a:pt x="2835" y="3937"/>
                      <a:pt x="2635" y="7907"/>
                      <a:pt x="1835" y="11743"/>
                    </a:cubicBezTo>
                    <a:cubicBezTo>
                      <a:pt x="0" y="20349"/>
                      <a:pt x="4337" y="28988"/>
                      <a:pt x="14010" y="31090"/>
                    </a:cubicBezTo>
                    <a:cubicBezTo>
                      <a:pt x="15289" y="31364"/>
                      <a:pt x="16530" y="31495"/>
                      <a:pt x="17725" y="31495"/>
                    </a:cubicBezTo>
                    <a:cubicBezTo>
                      <a:pt x="25541" y="31495"/>
                      <a:pt x="31399" y="25912"/>
                      <a:pt x="32990" y="18448"/>
                    </a:cubicBezTo>
                    <a:cubicBezTo>
                      <a:pt x="33758" y="14545"/>
                      <a:pt x="35225" y="10842"/>
                      <a:pt x="37327" y="7506"/>
                    </a:cubicBezTo>
                    <a:lnTo>
                      <a:pt x="23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47"/>
              <p:cNvSpPr/>
              <p:nvPr/>
            </p:nvSpPr>
            <p:spPr>
              <a:xfrm>
                <a:off x="5623169" y="942608"/>
                <a:ext cx="2202549" cy="1564292"/>
              </a:xfrm>
              <a:custGeom>
                <a:rect b="b" l="l" r="r" t="t"/>
                <a:pathLst>
                  <a:path extrusionOk="0" h="24923" w="35092">
                    <a:moveTo>
                      <a:pt x="30789" y="0"/>
                    </a:moveTo>
                    <a:cubicBezTo>
                      <a:pt x="29721" y="2335"/>
                      <a:pt x="28921" y="4804"/>
                      <a:pt x="28387" y="7339"/>
                    </a:cubicBezTo>
                    <a:cubicBezTo>
                      <a:pt x="26796" y="14804"/>
                      <a:pt x="20938" y="20386"/>
                      <a:pt x="13122" y="20386"/>
                    </a:cubicBezTo>
                    <a:cubicBezTo>
                      <a:pt x="11926" y="20386"/>
                      <a:pt x="10685" y="20256"/>
                      <a:pt x="9407" y="19981"/>
                    </a:cubicBezTo>
                    <a:cubicBezTo>
                      <a:pt x="5270" y="19114"/>
                      <a:pt x="2135" y="17013"/>
                      <a:pt x="0" y="14277"/>
                    </a:cubicBezTo>
                    <a:lnTo>
                      <a:pt x="0" y="14277"/>
                    </a:lnTo>
                    <a:cubicBezTo>
                      <a:pt x="1635" y="19214"/>
                      <a:pt x="5604" y="23184"/>
                      <a:pt x="11775" y="24518"/>
                    </a:cubicBezTo>
                    <a:cubicBezTo>
                      <a:pt x="13054" y="24792"/>
                      <a:pt x="14295" y="24923"/>
                      <a:pt x="15490" y="24923"/>
                    </a:cubicBezTo>
                    <a:cubicBezTo>
                      <a:pt x="23306" y="24923"/>
                      <a:pt x="29164" y="19340"/>
                      <a:pt x="30755" y="11876"/>
                    </a:cubicBezTo>
                    <a:cubicBezTo>
                      <a:pt x="31523" y="7973"/>
                      <a:pt x="32990" y="4270"/>
                      <a:pt x="35092" y="934"/>
                    </a:cubicBezTo>
                    <a:lnTo>
                      <a:pt x="3078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47"/>
              <p:cNvSpPr/>
              <p:nvPr/>
            </p:nvSpPr>
            <p:spPr>
              <a:xfrm>
                <a:off x="5474479" y="439924"/>
                <a:ext cx="2487314" cy="708115"/>
              </a:xfrm>
              <a:custGeom>
                <a:rect b="b" l="l" r="r" t="t"/>
                <a:pathLst>
                  <a:path extrusionOk="0" h="11282" w="39629">
                    <a:moveTo>
                      <a:pt x="1998" y="0"/>
                    </a:moveTo>
                    <a:cubicBezTo>
                      <a:pt x="1139" y="0"/>
                      <a:pt x="376" y="591"/>
                      <a:pt x="201" y="1438"/>
                    </a:cubicBezTo>
                    <a:cubicBezTo>
                      <a:pt x="1" y="2405"/>
                      <a:pt x="601" y="3373"/>
                      <a:pt x="1602" y="3573"/>
                    </a:cubicBezTo>
                    <a:lnTo>
                      <a:pt x="37261" y="11245"/>
                    </a:lnTo>
                    <a:cubicBezTo>
                      <a:pt x="37381" y="11270"/>
                      <a:pt x="37502" y="11282"/>
                      <a:pt x="37621" y="11282"/>
                    </a:cubicBezTo>
                    <a:cubicBezTo>
                      <a:pt x="38457" y="11282"/>
                      <a:pt x="39220" y="10691"/>
                      <a:pt x="39395" y="9844"/>
                    </a:cubicBezTo>
                    <a:cubicBezTo>
                      <a:pt x="39629" y="8877"/>
                      <a:pt x="38995" y="7909"/>
                      <a:pt x="38028" y="7709"/>
                    </a:cubicBezTo>
                    <a:lnTo>
                      <a:pt x="2369" y="37"/>
                    </a:lnTo>
                    <a:cubicBezTo>
                      <a:pt x="2244" y="12"/>
                      <a:pt x="2120" y="0"/>
                      <a:pt x="19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47"/>
              <p:cNvSpPr/>
              <p:nvPr/>
            </p:nvSpPr>
            <p:spPr>
              <a:xfrm>
                <a:off x="5484961" y="561563"/>
                <a:ext cx="2474761" cy="586476"/>
              </a:xfrm>
              <a:custGeom>
                <a:rect b="b" l="l" r="r" t="t"/>
                <a:pathLst>
                  <a:path extrusionOk="0" h="9344" w="39429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801"/>
                      <a:pt x="634" y="1468"/>
                      <a:pt x="1401" y="1635"/>
                    </a:cubicBezTo>
                    <a:lnTo>
                      <a:pt x="37094" y="9307"/>
                    </a:lnTo>
                    <a:cubicBezTo>
                      <a:pt x="37214" y="9332"/>
                      <a:pt x="37335" y="9344"/>
                      <a:pt x="37454" y="9344"/>
                    </a:cubicBezTo>
                    <a:cubicBezTo>
                      <a:pt x="38290" y="9344"/>
                      <a:pt x="39053" y="8753"/>
                      <a:pt x="39228" y="7906"/>
                    </a:cubicBezTo>
                    <a:cubicBezTo>
                      <a:pt x="39429" y="6939"/>
                      <a:pt x="38828" y="5971"/>
                      <a:pt x="37861" y="5771"/>
                    </a:cubicBezTo>
                    <a:lnTo>
                      <a:pt x="37627" y="5704"/>
                    </a:lnTo>
                    <a:cubicBezTo>
                      <a:pt x="37627" y="5871"/>
                      <a:pt x="37627" y="6038"/>
                      <a:pt x="37594" y="6205"/>
                    </a:cubicBezTo>
                    <a:cubicBezTo>
                      <a:pt x="37390" y="7052"/>
                      <a:pt x="36623" y="7643"/>
                      <a:pt x="35786" y="7643"/>
                    </a:cubicBezTo>
                    <a:cubicBezTo>
                      <a:pt x="35667" y="7643"/>
                      <a:pt x="35546" y="7631"/>
                      <a:pt x="35426" y="76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47"/>
              <p:cNvSpPr/>
              <p:nvPr/>
            </p:nvSpPr>
            <p:spPr>
              <a:xfrm>
                <a:off x="5979047" y="2382436"/>
                <a:ext cx="724496" cy="357196"/>
              </a:xfrm>
              <a:custGeom>
                <a:rect b="b" l="l" r="r" t="t"/>
                <a:pathLst>
                  <a:path extrusionOk="0" h="5691" w="11543">
                    <a:moveTo>
                      <a:pt x="2279" y="0"/>
                    </a:moveTo>
                    <a:cubicBezTo>
                      <a:pt x="1306" y="0"/>
                      <a:pt x="438" y="682"/>
                      <a:pt x="234" y="1645"/>
                    </a:cubicBezTo>
                    <a:cubicBezTo>
                      <a:pt x="1" y="2779"/>
                      <a:pt x="701" y="3880"/>
                      <a:pt x="1835" y="4146"/>
                    </a:cubicBezTo>
                    <a:lnTo>
                      <a:pt x="8840" y="5647"/>
                    </a:lnTo>
                    <a:cubicBezTo>
                      <a:pt x="8983" y="5677"/>
                      <a:pt x="9125" y="5691"/>
                      <a:pt x="9264" y="5691"/>
                    </a:cubicBezTo>
                    <a:cubicBezTo>
                      <a:pt x="10237" y="5691"/>
                      <a:pt x="11105" y="5009"/>
                      <a:pt x="11309" y="4046"/>
                    </a:cubicBezTo>
                    <a:cubicBezTo>
                      <a:pt x="11542" y="2912"/>
                      <a:pt x="10842" y="1811"/>
                      <a:pt x="9708" y="1545"/>
                    </a:cubicBezTo>
                    <a:lnTo>
                      <a:pt x="2703" y="43"/>
                    </a:lnTo>
                    <a:cubicBezTo>
                      <a:pt x="2560" y="14"/>
                      <a:pt x="2418" y="0"/>
                      <a:pt x="22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47"/>
              <p:cNvSpPr/>
              <p:nvPr/>
            </p:nvSpPr>
            <p:spPr>
              <a:xfrm>
                <a:off x="5989529" y="2500309"/>
                <a:ext cx="755753" cy="239762"/>
              </a:xfrm>
              <a:custGeom>
                <a:rect b="b" l="l" r="r" t="t"/>
                <a:pathLst>
                  <a:path extrusionOk="0" h="3820" w="12041">
                    <a:moveTo>
                      <a:pt x="10308" y="0"/>
                    </a:moveTo>
                    <a:cubicBezTo>
                      <a:pt x="10308" y="167"/>
                      <a:pt x="10275" y="334"/>
                      <a:pt x="10275" y="467"/>
                    </a:cubicBezTo>
                    <a:cubicBezTo>
                      <a:pt x="10045" y="1443"/>
                      <a:pt x="9197" y="2123"/>
                      <a:pt x="8242" y="2123"/>
                    </a:cubicBezTo>
                    <a:cubicBezTo>
                      <a:pt x="8088" y="2123"/>
                      <a:pt x="7931" y="2105"/>
                      <a:pt x="7773" y="2068"/>
                    </a:cubicBezTo>
                    <a:lnTo>
                      <a:pt x="768" y="567"/>
                    </a:lnTo>
                    <a:cubicBezTo>
                      <a:pt x="501" y="500"/>
                      <a:pt x="234" y="400"/>
                      <a:pt x="1" y="234"/>
                    </a:cubicBezTo>
                    <a:lnTo>
                      <a:pt x="1" y="234"/>
                    </a:lnTo>
                    <a:cubicBezTo>
                      <a:pt x="1" y="1201"/>
                      <a:pt x="701" y="2035"/>
                      <a:pt x="1668" y="2268"/>
                    </a:cubicBezTo>
                    <a:lnTo>
                      <a:pt x="8673" y="3769"/>
                    </a:lnTo>
                    <a:cubicBezTo>
                      <a:pt x="8835" y="3803"/>
                      <a:pt x="8992" y="3819"/>
                      <a:pt x="9144" y="3819"/>
                    </a:cubicBezTo>
                    <a:cubicBezTo>
                      <a:pt x="11076" y="3819"/>
                      <a:pt x="12040" y="1207"/>
                      <a:pt x="103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47"/>
              <p:cNvSpPr/>
              <p:nvPr/>
            </p:nvSpPr>
            <p:spPr>
              <a:xfrm>
                <a:off x="5181366" y="3578548"/>
                <a:ext cx="1758738" cy="667380"/>
              </a:xfrm>
              <a:custGeom>
                <a:rect b="b" l="l" r="r" t="t"/>
                <a:pathLst>
                  <a:path extrusionOk="0" h="10633" w="28021">
                    <a:moveTo>
                      <a:pt x="5410" y="0"/>
                    </a:moveTo>
                    <a:cubicBezTo>
                      <a:pt x="2886" y="0"/>
                      <a:pt x="616" y="1773"/>
                      <a:pt x="67" y="4370"/>
                    </a:cubicBezTo>
                    <a:cubicBezTo>
                      <a:pt x="1" y="4570"/>
                      <a:pt x="134" y="4737"/>
                      <a:pt x="334" y="4770"/>
                    </a:cubicBezTo>
                    <a:cubicBezTo>
                      <a:pt x="5186" y="7644"/>
                      <a:pt x="18282" y="10632"/>
                      <a:pt x="25647" y="10632"/>
                    </a:cubicBezTo>
                    <a:cubicBezTo>
                      <a:pt x="26232" y="10632"/>
                      <a:pt x="26781" y="10614"/>
                      <a:pt x="27287" y="10574"/>
                    </a:cubicBezTo>
                    <a:lnTo>
                      <a:pt x="27387" y="10241"/>
                    </a:lnTo>
                    <a:cubicBezTo>
                      <a:pt x="28021" y="7239"/>
                      <a:pt x="26119" y="4303"/>
                      <a:pt x="23151" y="3669"/>
                    </a:cubicBezTo>
                    <a:lnTo>
                      <a:pt x="6605" y="134"/>
                    </a:lnTo>
                    <a:cubicBezTo>
                      <a:pt x="6204" y="43"/>
                      <a:pt x="5804" y="0"/>
                      <a:pt x="5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47"/>
              <p:cNvSpPr/>
              <p:nvPr/>
            </p:nvSpPr>
            <p:spPr>
              <a:xfrm>
                <a:off x="5181366" y="3802556"/>
                <a:ext cx="1758738" cy="443811"/>
              </a:xfrm>
              <a:custGeom>
                <a:rect b="b" l="l" r="r" t="t"/>
                <a:pathLst>
                  <a:path extrusionOk="0" h="7071" w="28021">
                    <a:moveTo>
                      <a:pt x="22583" y="0"/>
                    </a:moveTo>
                    <a:lnTo>
                      <a:pt x="22583" y="0"/>
                    </a:lnTo>
                    <a:cubicBezTo>
                      <a:pt x="23184" y="1134"/>
                      <a:pt x="23384" y="2469"/>
                      <a:pt x="23084" y="3736"/>
                    </a:cubicBezTo>
                    <a:lnTo>
                      <a:pt x="23017" y="4070"/>
                    </a:lnTo>
                    <a:cubicBezTo>
                      <a:pt x="22474" y="4116"/>
                      <a:pt x="21881" y="4138"/>
                      <a:pt x="21247" y="4138"/>
                    </a:cubicBezTo>
                    <a:cubicBezTo>
                      <a:pt x="15463" y="4138"/>
                      <a:pt x="6277" y="2302"/>
                      <a:pt x="234" y="167"/>
                    </a:cubicBezTo>
                    <a:cubicBezTo>
                      <a:pt x="167" y="367"/>
                      <a:pt x="101" y="601"/>
                      <a:pt x="67" y="801"/>
                    </a:cubicBezTo>
                    <a:cubicBezTo>
                      <a:pt x="1" y="1001"/>
                      <a:pt x="134" y="1168"/>
                      <a:pt x="334" y="1235"/>
                    </a:cubicBezTo>
                    <a:cubicBezTo>
                      <a:pt x="5164" y="4096"/>
                      <a:pt x="18167" y="7070"/>
                      <a:pt x="25549" y="7070"/>
                    </a:cubicBezTo>
                    <a:cubicBezTo>
                      <a:pt x="26171" y="7070"/>
                      <a:pt x="26753" y="7049"/>
                      <a:pt x="27287" y="7005"/>
                    </a:cubicBezTo>
                    <a:lnTo>
                      <a:pt x="27354" y="6672"/>
                    </a:lnTo>
                    <a:cubicBezTo>
                      <a:pt x="28021" y="3670"/>
                      <a:pt x="26119" y="734"/>
                      <a:pt x="23151" y="100"/>
                    </a:cubicBezTo>
                    <a:lnTo>
                      <a:pt x="225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47"/>
              <p:cNvSpPr/>
              <p:nvPr/>
            </p:nvSpPr>
            <p:spPr>
              <a:xfrm>
                <a:off x="5817866" y="1099646"/>
                <a:ext cx="345521" cy="430317"/>
              </a:xfrm>
              <a:custGeom>
                <a:rect b="b" l="l" r="r" t="t"/>
                <a:pathLst>
                  <a:path extrusionOk="0" h="6856" w="5505">
                    <a:moveTo>
                      <a:pt x="1034" y="0"/>
                    </a:moveTo>
                    <a:lnTo>
                      <a:pt x="67" y="4670"/>
                    </a:lnTo>
                    <a:cubicBezTo>
                      <a:pt x="34" y="4770"/>
                      <a:pt x="34" y="4870"/>
                      <a:pt x="34" y="4970"/>
                    </a:cubicBezTo>
                    <a:cubicBezTo>
                      <a:pt x="0" y="5070"/>
                      <a:pt x="0" y="5171"/>
                      <a:pt x="34" y="5304"/>
                    </a:cubicBezTo>
                    <a:cubicBezTo>
                      <a:pt x="34" y="5371"/>
                      <a:pt x="34" y="5471"/>
                      <a:pt x="67" y="5571"/>
                    </a:cubicBezTo>
                    <a:cubicBezTo>
                      <a:pt x="100" y="5671"/>
                      <a:pt x="134" y="5738"/>
                      <a:pt x="167" y="5838"/>
                    </a:cubicBezTo>
                    <a:cubicBezTo>
                      <a:pt x="300" y="5971"/>
                      <a:pt x="434" y="6105"/>
                      <a:pt x="567" y="6205"/>
                    </a:cubicBezTo>
                    <a:cubicBezTo>
                      <a:pt x="806" y="6390"/>
                      <a:pt x="1087" y="6492"/>
                      <a:pt x="1394" y="6492"/>
                    </a:cubicBezTo>
                    <a:cubicBezTo>
                      <a:pt x="1473" y="6492"/>
                      <a:pt x="1553" y="6485"/>
                      <a:pt x="1635" y="6471"/>
                    </a:cubicBezTo>
                    <a:cubicBezTo>
                      <a:pt x="1768" y="6471"/>
                      <a:pt x="1902" y="6438"/>
                      <a:pt x="2035" y="6371"/>
                    </a:cubicBezTo>
                    <a:cubicBezTo>
                      <a:pt x="2135" y="6471"/>
                      <a:pt x="2269" y="6572"/>
                      <a:pt x="2402" y="6638"/>
                    </a:cubicBezTo>
                    <a:cubicBezTo>
                      <a:pt x="2535" y="6738"/>
                      <a:pt x="2669" y="6772"/>
                      <a:pt x="2802" y="6805"/>
                    </a:cubicBezTo>
                    <a:cubicBezTo>
                      <a:pt x="2919" y="6838"/>
                      <a:pt x="3036" y="6855"/>
                      <a:pt x="3152" y="6855"/>
                    </a:cubicBezTo>
                    <a:cubicBezTo>
                      <a:pt x="3269" y="6855"/>
                      <a:pt x="3386" y="6838"/>
                      <a:pt x="3503" y="6805"/>
                    </a:cubicBezTo>
                    <a:cubicBezTo>
                      <a:pt x="3569" y="6805"/>
                      <a:pt x="3670" y="6772"/>
                      <a:pt x="3736" y="6738"/>
                    </a:cubicBezTo>
                    <a:cubicBezTo>
                      <a:pt x="3836" y="6705"/>
                      <a:pt x="3903" y="6672"/>
                      <a:pt x="3970" y="6605"/>
                    </a:cubicBezTo>
                    <a:cubicBezTo>
                      <a:pt x="4036" y="6572"/>
                      <a:pt x="4103" y="6505"/>
                      <a:pt x="4170" y="6438"/>
                    </a:cubicBezTo>
                    <a:cubicBezTo>
                      <a:pt x="4237" y="6371"/>
                      <a:pt x="4270" y="6271"/>
                      <a:pt x="4337" y="6205"/>
                    </a:cubicBezTo>
                    <a:cubicBezTo>
                      <a:pt x="4370" y="6105"/>
                      <a:pt x="4437" y="6004"/>
                      <a:pt x="4470" y="5904"/>
                    </a:cubicBezTo>
                    <a:cubicBezTo>
                      <a:pt x="4503" y="5804"/>
                      <a:pt x="4537" y="5704"/>
                      <a:pt x="4537" y="5604"/>
                    </a:cubicBezTo>
                    <a:lnTo>
                      <a:pt x="5504" y="934"/>
                    </a:lnTo>
                    <a:lnTo>
                      <a:pt x="4403" y="701"/>
                    </a:lnTo>
                    <a:lnTo>
                      <a:pt x="3436" y="5371"/>
                    </a:lnTo>
                    <a:cubicBezTo>
                      <a:pt x="3403" y="5537"/>
                      <a:pt x="3336" y="5704"/>
                      <a:pt x="3269" y="5838"/>
                    </a:cubicBezTo>
                    <a:cubicBezTo>
                      <a:pt x="3203" y="5971"/>
                      <a:pt x="3136" y="6071"/>
                      <a:pt x="3036" y="6138"/>
                    </a:cubicBezTo>
                    <a:lnTo>
                      <a:pt x="2969" y="6171"/>
                    </a:lnTo>
                    <a:lnTo>
                      <a:pt x="2936" y="6105"/>
                    </a:lnTo>
                    <a:cubicBezTo>
                      <a:pt x="2869" y="6004"/>
                      <a:pt x="2836" y="5904"/>
                      <a:pt x="2836" y="5771"/>
                    </a:cubicBezTo>
                    <a:cubicBezTo>
                      <a:pt x="2836" y="5604"/>
                      <a:pt x="2836" y="5404"/>
                      <a:pt x="2869" y="5237"/>
                    </a:cubicBezTo>
                    <a:lnTo>
                      <a:pt x="3836" y="601"/>
                    </a:lnTo>
                    <a:lnTo>
                      <a:pt x="2702" y="367"/>
                    </a:lnTo>
                    <a:lnTo>
                      <a:pt x="1768" y="5004"/>
                    </a:lnTo>
                    <a:cubicBezTo>
                      <a:pt x="1735" y="5171"/>
                      <a:pt x="1668" y="5337"/>
                      <a:pt x="1568" y="5504"/>
                    </a:cubicBezTo>
                    <a:cubicBezTo>
                      <a:pt x="1535" y="5604"/>
                      <a:pt x="1468" y="5704"/>
                      <a:pt x="1368" y="5804"/>
                    </a:cubicBezTo>
                    <a:lnTo>
                      <a:pt x="1301" y="5838"/>
                    </a:lnTo>
                    <a:lnTo>
                      <a:pt x="1234" y="5771"/>
                    </a:lnTo>
                    <a:cubicBezTo>
                      <a:pt x="1201" y="5671"/>
                      <a:pt x="1168" y="5537"/>
                      <a:pt x="1168" y="5404"/>
                    </a:cubicBezTo>
                    <a:cubicBezTo>
                      <a:pt x="1134" y="5237"/>
                      <a:pt x="1134" y="5070"/>
                      <a:pt x="1201" y="4904"/>
                    </a:cubicBezTo>
                    <a:lnTo>
                      <a:pt x="2135" y="23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47"/>
              <p:cNvSpPr/>
              <p:nvPr/>
            </p:nvSpPr>
            <p:spPr>
              <a:xfrm>
                <a:off x="6113050" y="1164545"/>
                <a:ext cx="222000" cy="416697"/>
              </a:xfrm>
              <a:custGeom>
                <a:rect b="b" l="l" r="r" t="t"/>
                <a:pathLst>
                  <a:path extrusionOk="0" h="6639" w="3537">
                    <a:moveTo>
                      <a:pt x="1268" y="0"/>
                    </a:moveTo>
                    <a:lnTo>
                      <a:pt x="1168" y="567"/>
                    </a:lnTo>
                    <a:lnTo>
                      <a:pt x="1735" y="701"/>
                    </a:lnTo>
                    <a:lnTo>
                      <a:pt x="701" y="5738"/>
                    </a:lnTo>
                    <a:lnTo>
                      <a:pt x="134" y="5638"/>
                    </a:lnTo>
                    <a:lnTo>
                      <a:pt x="1" y="6171"/>
                    </a:lnTo>
                    <a:lnTo>
                      <a:pt x="2269" y="6638"/>
                    </a:lnTo>
                    <a:lnTo>
                      <a:pt x="2369" y="6105"/>
                    </a:lnTo>
                    <a:lnTo>
                      <a:pt x="1835" y="5971"/>
                    </a:lnTo>
                    <a:lnTo>
                      <a:pt x="2903" y="934"/>
                    </a:lnTo>
                    <a:lnTo>
                      <a:pt x="3436" y="1034"/>
                    </a:lnTo>
                    <a:lnTo>
                      <a:pt x="3536" y="467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47"/>
              <p:cNvSpPr/>
              <p:nvPr/>
            </p:nvSpPr>
            <p:spPr>
              <a:xfrm>
                <a:off x="6284713" y="1221034"/>
                <a:ext cx="278551" cy="410420"/>
              </a:xfrm>
              <a:custGeom>
                <a:rect b="b" l="l" r="r" t="t"/>
                <a:pathLst>
                  <a:path extrusionOk="0" h="6539" w="4438">
                    <a:moveTo>
                      <a:pt x="2202" y="1"/>
                    </a:moveTo>
                    <a:cubicBezTo>
                      <a:pt x="2069" y="1"/>
                      <a:pt x="1936" y="34"/>
                      <a:pt x="1836" y="68"/>
                    </a:cubicBezTo>
                    <a:cubicBezTo>
                      <a:pt x="1735" y="101"/>
                      <a:pt x="1635" y="134"/>
                      <a:pt x="1569" y="201"/>
                    </a:cubicBezTo>
                    <a:cubicBezTo>
                      <a:pt x="1469" y="234"/>
                      <a:pt x="1402" y="301"/>
                      <a:pt x="1369" y="368"/>
                    </a:cubicBezTo>
                    <a:cubicBezTo>
                      <a:pt x="1302" y="435"/>
                      <a:pt x="1235" y="535"/>
                      <a:pt x="1202" y="601"/>
                    </a:cubicBezTo>
                    <a:cubicBezTo>
                      <a:pt x="1135" y="701"/>
                      <a:pt x="1102" y="801"/>
                      <a:pt x="1068" y="902"/>
                    </a:cubicBezTo>
                    <a:cubicBezTo>
                      <a:pt x="1035" y="1002"/>
                      <a:pt x="1002" y="1102"/>
                      <a:pt x="1002" y="1202"/>
                    </a:cubicBezTo>
                    <a:lnTo>
                      <a:pt x="1" y="5872"/>
                    </a:lnTo>
                    <a:lnTo>
                      <a:pt x="1135" y="6105"/>
                    </a:lnTo>
                    <a:lnTo>
                      <a:pt x="2102" y="1435"/>
                    </a:lnTo>
                    <a:cubicBezTo>
                      <a:pt x="2136" y="1268"/>
                      <a:pt x="2202" y="1102"/>
                      <a:pt x="2269" y="935"/>
                    </a:cubicBezTo>
                    <a:cubicBezTo>
                      <a:pt x="2336" y="835"/>
                      <a:pt x="2403" y="735"/>
                      <a:pt x="2469" y="668"/>
                    </a:cubicBezTo>
                    <a:cubicBezTo>
                      <a:pt x="2536" y="635"/>
                      <a:pt x="2603" y="601"/>
                      <a:pt x="2669" y="601"/>
                    </a:cubicBezTo>
                    <a:lnTo>
                      <a:pt x="2870" y="601"/>
                    </a:lnTo>
                    <a:cubicBezTo>
                      <a:pt x="2936" y="601"/>
                      <a:pt x="2970" y="635"/>
                      <a:pt x="3036" y="668"/>
                    </a:cubicBezTo>
                    <a:cubicBezTo>
                      <a:pt x="3103" y="701"/>
                      <a:pt x="3136" y="768"/>
                      <a:pt x="3170" y="801"/>
                    </a:cubicBezTo>
                    <a:cubicBezTo>
                      <a:pt x="3237" y="902"/>
                      <a:pt x="3270" y="1035"/>
                      <a:pt x="3270" y="1135"/>
                    </a:cubicBezTo>
                    <a:cubicBezTo>
                      <a:pt x="3270" y="1302"/>
                      <a:pt x="3270" y="1502"/>
                      <a:pt x="3237" y="1669"/>
                    </a:cubicBezTo>
                    <a:lnTo>
                      <a:pt x="2269" y="6305"/>
                    </a:lnTo>
                    <a:lnTo>
                      <a:pt x="3403" y="6539"/>
                    </a:lnTo>
                    <a:lnTo>
                      <a:pt x="4404" y="1902"/>
                    </a:lnTo>
                    <a:cubicBezTo>
                      <a:pt x="4404" y="1802"/>
                      <a:pt x="4437" y="1702"/>
                      <a:pt x="4437" y="1602"/>
                    </a:cubicBezTo>
                    <a:cubicBezTo>
                      <a:pt x="4437" y="1502"/>
                      <a:pt x="4437" y="1402"/>
                      <a:pt x="4437" y="1268"/>
                    </a:cubicBezTo>
                    <a:cubicBezTo>
                      <a:pt x="4437" y="1168"/>
                      <a:pt x="4404" y="1102"/>
                      <a:pt x="4371" y="1002"/>
                    </a:cubicBezTo>
                    <a:cubicBezTo>
                      <a:pt x="4371" y="902"/>
                      <a:pt x="4337" y="835"/>
                      <a:pt x="4271" y="768"/>
                    </a:cubicBezTo>
                    <a:cubicBezTo>
                      <a:pt x="4237" y="668"/>
                      <a:pt x="4171" y="601"/>
                      <a:pt x="4070" y="535"/>
                    </a:cubicBezTo>
                    <a:cubicBezTo>
                      <a:pt x="3970" y="468"/>
                      <a:pt x="3870" y="401"/>
                      <a:pt x="3770" y="334"/>
                    </a:cubicBezTo>
                    <a:cubicBezTo>
                      <a:pt x="3670" y="268"/>
                      <a:pt x="3537" y="201"/>
                      <a:pt x="3403" y="168"/>
                    </a:cubicBezTo>
                    <a:cubicBezTo>
                      <a:pt x="3270" y="101"/>
                      <a:pt x="3170" y="68"/>
                      <a:pt x="3036" y="34"/>
                    </a:cubicBezTo>
                    <a:cubicBezTo>
                      <a:pt x="2903" y="1"/>
                      <a:pt x="2736" y="1"/>
                      <a:pt x="26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47"/>
              <p:cNvSpPr/>
              <p:nvPr/>
            </p:nvSpPr>
            <p:spPr>
              <a:xfrm>
                <a:off x="6527614" y="1271308"/>
                <a:ext cx="278488" cy="410420"/>
              </a:xfrm>
              <a:custGeom>
                <a:rect b="b" l="l" r="r" t="t"/>
                <a:pathLst>
                  <a:path extrusionOk="0" h="6539" w="4437">
                    <a:moveTo>
                      <a:pt x="2169" y="0"/>
                    </a:moveTo>
                    <a:cubicBezTo>
                      <a:pt x="2035" y="0"/>
                      <a:pt x="1935" y="34"/>
                      <a:pt x="1802" y="67"/>
                    </a:cubicBezTo>
                    <a:cubicBezTo>
                      <a:pt x="1702" y="101"/>
                      <a:pt x="1635" y="134"/>
                      <a:pt x="1535" y="201"/>
                    </a:cubicBezTo>
                    <a:cubicBezTo>
                      <a:pt x="1468" y="234"/>
                      <a:pt x="1401" y="301"/>
                      <a:pt x="1335" y="367"/>
                    </a:cubicBezTo>
                    <a:cubicBezTo>
                      <a:pt x="1268" y="434"/>
                      <a:pt x="1235" y="534"/>
                      <a:pt x="1168" y="601"/>
                    </a:cubicBezTo>
                    <a:cubicBezTo>
                      <a:pt x="1134" y="701"/>
                      <a:pt x="1101" y="801"/>
                      <a:pt x="1034" y="901"/>
                    </a:cubicBezTo>
                    <a:cubicBezTo>
                      <a:pt x="1001" y="1001"/>
                      <a:pt x="1001" y="1101"/>
                      <a:pt x="968" y="1201"/>
                    </a:cubicBezTo>
                    <a:lnTo>
                      <a:pt x="0" y="5838"/>
                    </a:lnTo>
                    <a:lnTo>
                      <a:pt x="1134" y="6071"/>
                    </a:lnTo>
                    <a:lnTo>
                      <a:pt x="2102" y="1401"/>
                    </a:lnTo>
                    <a:cubicBezTo>
                      <a:pt x="2135" y="1235"/>
                      <a:pt x="2202" y="1068"/>
                      <a:pt x="2269" y="934"/>
                    </a:cubicBezTo>
                    <a:cubicBezTo>
                      <a:pt x="2335" y="834"/>
                      <a:pt x="2402" y="734"/>
                      <a:pt x="2469" y="634"/>
                    </a:cubicBezTo>
                    <a:cubicBezTo>
                      <a:pt x="2535" y="601"/>
                      <a:pt x="2602" y="601"/>
                      <a:pt x="2669" y="568"/>
                    </a:cubicBezTo>
                    <a:lnTo>
                      <a:pt x="2869" y="568"/>
                    </a:lnTo>
                    <a:cubicBezTo>
                      <a:pt x="2936" y="601"/>
                      <a:pt x="2969" y="634"/>
                      <a:pt x="3036" y="668"/>
                    </a:cubicBezTo>
                    <a:cubicBezTo>
                      <a:pt x="3103" y="701"/>
                      <a:pt x="3136" y="734"/>
                      <a:pt x="3169" y="801"/>
                    </a:cubicBezTo>
                    <a:cubicBezTo>
                      <a:pt x="3236" y="901"/>
                      <a:pt x="3236" y="1001"/>
                      <a:pt x="3236" y="1135"/>
                    </a:cubicBezTo>
                    <a:cubicBezTo>
                      <a:pt x="3269" y="1301"/>
                      <a:pt x="3269" y="1468"/>
                      <a:pt x="3236" y="1668"/>
                    </a:cubicBezTo>
                    <a:lnTo>
                      <a:pt x="2269" y="6305"/>
                    </a:lnTo>
                    <a:lnTo>
                      <a:pt x="3403" y="6538"/>
                    </a:lnTo>
                    <a:lnTo>
                      <a:pt x="4370" y="1902"/>
                    </a:lnTo>
                    <a:cubicBezTo>
                      <a:pt x="4403" y="1802"/>
                      <a:pt x="4403" y="1702"/>
                      <a:pt x="4403" y="1602"/>
                    </a:cubicBezTo>
                    <a:cubicBezTo>
                      <a:pt x="4437" y="1502"/>
                      <a:pt x="4437" y="1401"/>
                      <a:pt x="4403" y="1301"/>
                    </a:cubicBezTo>
                    <a:cubicBezTo>
                      <a:pt x="4403" y="1201"/>
                      <a:pt x="4403" y="1101"/>
                      <a:pt x="4370" y="1001"/>
                    </a:cubicBezTo>
                    <a:cubicBezTo>
                      <a:pt x="4337" y="901"/>
                      <a:pt x="4303" y="834"/>
                      <a:pt x="4270" y="768"/>
                    </a:cubicBezTo>
                    <a:cubicBezTo>
                      <a:pt x="4203" y="668"/>
                      <a:pt x="4137" y="601"/>
                      <a:pt x="4070" y="534"/>
                    </a:cubicBezTo>
                    <a:cubicBezTo>
                      <a:pt x="3970" y="467"/>
                      <a:pt x="3870" y="401"/>
                      <a:pt x="3736" y="334"/>
                    </a:cubicBezTo>
                    <a:cubicBezTo>
                      <a:pt x="3636" y="267"/>
                      <a:pt x="3503" y="201"/>
                      <a:pt x="3403" y="167"/>
                    </a:cubicBezTo>
                    <a:cubicBezTo>
                      <a:pt x="3269" y="101"/>
                      <a:pt x="3136" y="67"/>
                      <a:pt x="3002" y="34"/>
                    </a:cubicBezTo>
                    <a:cubicBezTo>
                      <a:pt x="2869" y="34"/>
                      <a:pt x="2736" y="0"/>
                      <a:pt x="25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47"/>
              <p:cNvSpPr/>
              <p:nvPr/>
            </p:nvSpPr>
            <p:spPr>
              <a:xfrm>
                <a:off x="6780933" y="1314428"/>
                <a:ext cx="270141" cy="399499"/>
              </a:xfrm>
              <a:custGeom>
                <a:rect b="b" l="l" r="r" t="t"/>
                <a:pathLst>
                  <a:path extrusionOk="0" h="6365" w="4304">
                    <a:moveTo>
                      <a:pt x="1982" y="0"/>
                    </a:moveTo>
                    <a:cubicBezTo>
                      <a:pt x="1933" y="0"/>
                      <a:pt x="1884" y="4"/>
                      <a:pt x="1835" y="14"/>
                    </a:cubicBezTo>
                    <a:cubicBezTo>
                      <a:pt x="1702" y="14"/>
                      <a:pt x="1535" y="47"/>
                      <a:pt x="1402" y="114"/>
                    </a:cubicBezTo>
                    <a:cubicBezTo>
                      <a:pt x="1301" y="181"/>
                      <a:pt x="1168" y="247"/>
                      <a:pt x="1101" y="381"/>
                    </a:cubicBezTo>
                    <a:cubicBezTo>
                      <a:pt x="1001" y="481"/>
                      <a:pt x="935" y="614"/>
                      <a:pt x="935" y="748"/>
                    </a:cubicBezTo>
                    <a:lnTo>
                      <a:pt x="34" y="4984"/>
                    </a:lnTo>
                    <a:cubicBezTo>
                      <a:pt x="1" y="5118"/>
                      <a:pt x="1" y="5284"/>
                      <a:pt x="34" y="5418"/>
                    </a:cubicBezTo>
                    <a:cubicBezTo>
                      <a:pt x="67" y="5551"/>
                      <a:pt x="134" y="5651"/>
                      <a:pt x="234" y="5785"/>
                    </a:cubicBezTo>
                    <a:cubicBezTo>
                      <a:pt x="334" y="5885"/>
                      <a:pt x="468" y="5985"/>
                      <a:pt x="601" y="6052"/>
                    </a:cubicBezTo>
                    <a:cubicBezTo>
                      <a:pt x="734" y="6118"/>
                      <a:pt x="901" y="6185"/>
                      <a:pt x="1068" y="6218"/>
                    </a:cubicBezTo>
                    <a:lnTo>
                      <a:pt x="1402" y="6285"/>
                    </a:lnTo>
                    <a:cubicBezTo>
                      <a:pt x="1621" y="6334"/>
                      <a:pt x="1841" y="6365"/>
                      <a:pt x="2061" y="6365"/>
                    </a:cubicBezTo>
                    <a:cubicBezTo>
                      <a:pt x="2141" y="6365"/>
                      <a:pt x="2222" y="6361"/>
                      <a:pt x="2302" y="6352"/>
                    </a:cubicBezTo>
                    <a:cubicBezTo>
                      <a:pt x="2536" y="6318"/>
                      <a:pt x="2769" y="6285"/>
                      <a:pt x="2969" y="6152"/>
                    </a:cubicBezTo>
                    <a:lnTo>
                      <a:pt x="3303" y="5952"/>
                    </a:lnTo>
                    <a:lnTo>
                      <a:pt x="2336" y="5418"/>
                    </a:lnTo>
                    <a:lnTo>
                      <a:pt x="2002" y="5651"/>
                    </a:lnTo>
                    <a:cubicBezTo>
                      <a:pt x="1969" y="5685"/>
                      <a:pt x="1902" y="5685"/>
                      <a:pt x="1802" y="5685"/>
                    </a:cubicBezTo>
                    <a:cubicBezTo>
                      <a:pt x="1768" y="5701"/>
                      <a:pt x="1727" y="5710"/>
                      <a:pt x="1681" y="5710"/>
                    </a:cubicBezTo>
                    <a:cubicBezTo>
                      <a:pt x="1635" y="5710"/>
                      <a:pt x="1585" y="5701"/>
                      <a:pt x="1535" y="5685"/>
                    </a:cubicBezTo>
                    <a:lnTo>
                      <a:pt x="1268" y="5651"/>
                    </a:lnTo>
                    <a:cubicBezTo>
                      <a:pt x="1235" y="5585"/>
                      <a:pt x="1201" y="5518"/>
                      <a:pt x="1168" y="5451"/>
                    </a:cubicBezTo>
                    <a:cubicBezTo>
                      <a:pt x="1135" y="5384"/>
                      <a:pt x="1135" y="5284"/>
                      <a:pt x="1168" y="5218"/>
                    </a:cubicBezTo>
                    <a:lnTo>
                      <a:pt x="1668" y="2816"/>
                    </a:lnTo>
                    <a:lnTo>
                      <a:pt x="2235" y="2916"/>
                    </a:lnTo>
                    <a:lnTo>
                      <a:pt x="2336" y="2349"/>
                    </a:lnTo>
                    <a:lnTo>
                      <a:pt x="1802" y="2249"/>
                    </a:lnTo>
                    <a:lnTo>
                      <a:pt x="2069" y="948"/>
                    </a:lnTo>
                    <a:cubicBezTo>
                      <a:pt x="2069" y="881"/>
                      <a:pt x="2102" y="815"/>
                      <a:pt x="2135" y="748"/>
                    </a:cubicBezTo>
                    <a:cubicBezTo>
                      <a:pt x="2202" y="681"/>
                      <a:pt x="2235" y="614"/>
                      <a:pt x="2336" y="581"/>
                    </a:cubicBezTo>
                    <a:lnTo>
                      <a:pt x="2602" y="648"/>
                    </a:lnTo>
                    <a:cubicBezTo>
                      <a:pt x="2736" y="681"/>
                      <a:pt x="2903" y="748"/>
                      <a:pt x="3003" y="881"/>
                    </a:cubicBezTo>
                    <a:lnTo>
                      <a:pt x="3236" y="1215"/>
                    </a:lnTo>
                    <a:lnTo>
                      <a:pt x="4304" y="1181"/>
                    </a:lnTo>
                    <a:lnTo>
                      <a:pt x="4070" y="815"/>
                    </a:lnTo>
                    <a:cubicBezTo>
                      <a:pt x="3903" y="648"/>
                      <a:pt x="3737" y="514"/>
                      <a:pt x="3536" y="414"/>
                    </a:cubicBezTo>
                    <a:cubicBezTo>
                      <a:pt x="3270" y="281"/>
                      <a:pt x="2969" y="147"/>
                      <a:pt x="2702" y="114"/>
                    </a:cubicBezTo>
                    <a:lnTo>
                      <a:pt x="2336" y="47"/>
                    </a:lnTo>
                    <a:cubicBezTo>
                      <a:pt x="2218" y="24"/>
                      <a:pt x="2100" y="0"/>
                      <a:pt x="19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47"/>
              <p:cNvSpPr/>
              <p:nvPr/>
            </p:nvSpPr>
            <p:spPr>
              <a:xfrm>
                <a:off x="7009147" y="1364640"/>
                <a:ext cx="276417" cy="417576"/>
              </a:xfrm>
              <a:custGeom>
                <a:rect b="b" l="l" r="r" t="t"/>
                <a:pathLst>
                  <a:path extrusionOk="0" h="6653" w="4404">
                    <a:moveTo>
                      <a:pt x="2502" y="615"/>
                    </a:moveTo>
                    <a:lnTo>
                      <a:pt x="2769" y="682"/>
                    </a:lnTo>
                    <a:cubicBezTo>
                      <a:pt x="2903" y="682"/>
                      <a:pt x="3069" y="748"/>
                      <a:pt x="3169" y="882"/>
                    </a:cubicBezTo>
                    <a:cubicBezTo>
                      <a:pt x="3203" y="982"/>
                      <a:pt x="3236" y="1082"/>
                      <a:pt x="3269" y="1215"/>
                    </a:cubicBezTo>
                    <a:cubicBezTo>
                      <a:pt x="3303" y="1416"/>
                      <a:pt x="3269" y="1649"/>
                      <a:pt x="3169" y="1849"/>
                    </a:cubicBezTo>
                    <a:cubicBezTo>
                      <a:pt x="3136" y="1916"/>
                      <a:pt x="3136" y="1983"/>
                      <a:pt x="3103" y="2049"/>
                    </a:cubicBezTo>
                    <a:cubicBezTo>
                      <a:pt x="3069" y="2116"/>
                      <a:pt x="3003" y="2183"/>
                      <a:pt x="2969" y="2216"/>
                    </a:cubicBezTo>
                    <a:cubicBezTo>
                      <a:pt x="2936" y="2249"/>
                      <a:pt x="2936" y="2283"/>
                      <a:pt x="2903" y="2316"/>
                    </a:cubicBezTo>
                    <a:cubicBezTo>
                      <a:pt x="2836" y="2350"/>
                      <a:pt x="2736" y="2350"/>
                      <a:pt x="2669" y="2350"/>
                    </a:cubicBezTo>
                    <a:lnTo>
                      <a:pt x="2669" y="2383"/>
                    </a:lnTo>
                    <a:cubicBezTo>
                      <a:pt x="2569" y="2383"/>
                      <a:pt x="2502" y="2350"/>
                      <a:pt x="2402" y="2350"/>
                    </a:cubicBezTo>
                    <a:lnTo>
                      <a:pt x="1969" y="2249"/>
                    </a:lnTo>
                    <a:lnTo>
                      <a:pt x="2235" y="982"/>
                    </a:lnTo>
                    <a:cubicBezTo>
                      <a:pt x="2235" y="882"/>
                      <a:pt x="2269" y="815"/>
                      <a:pt x="2302" y="782"/>
                    </a:cubicBezTo>
                    <a:cubicBezTo>
                      <a:pt x="2369" y="715"/>
                      <a:pt x="2402" y="648"/>
                      <a:pt x="2502" y="615"/>
                    </a:cubicBezTo>
                    <a:close/>
                    <a:moveTo>
                      <a:pt x="2148" y="1"/>
                    </a:moveTo>
                    <a:cubicBezTo>
                      <a:pt x="2100" y="1"/>
                      <a:pt x="2051" y="5"/>
                      <a:pt x="2002" y="15"/>
                    </a:cubicBezTo>
                    <a:cubicBezTo>
                      <a:pt x="1835" y="15"/>
                      <a:pt x="1702" y="48"/>
                      <a:pt x="1568" y="115"/>
                    </a:cubicBezTo>
                    <a:cubicBezTo>
                      <a:pt x="1435" y="181"/>
                      <a:pt x="1335" y="281"/>
                      <a:pt x="1235" y="381"/>
                    </a:cubicBezTo>
                    <a:cubicBezTo>
                      <a:pt x="1168" y="482"/>
                      <a:pt x="1101" y="615"/>
                      <a:pt x="1068" y="748"/>
                    </a:cubicBezTo>
                    <a:lnTo>
                      <a:pt x="0" y="5952"/>
                    </a:lnTo>
                    <a:lnTo>
                      <a:pt x="1135" y="6186"/>
                    </a:lnTo>
                    <a:lnTo>
                      <a:pt x="1835" y="2817"/>
                    </a:lnTo>
                    <a:lnTo>
                      <a:pt x="2302" y="2917"/>
                    </a:lnTo>
                    <a:cubicBezTo>
                      <a:pt x="2436" y="2950"/>
                      <a:pt x="2602" y="3017"/>
                      <a:pt x="2702" y="3150"/>
                    </a:cubicBezTo>
                    <a:cubicBezTo>
                      <a:pt x="2736" y="3183"/>
                      <a:pt x="2736" y="3217"/>
                      <a:pt x="2769" y="3284"/>
                    </a:cubicBezTo>
                    <a:cubicBezTo>
                      <a:pt x="2769" y="3350"/>
                      <a:pt x="2769" y="3417"/>
                      <a:pt x="2802" y="3484"/>
                    </a:cubicBezTo>
                    <a:cubicBezTo>
                      <a:pt x="2802" y="3650"/>
                      <a:pt x="2802" y="3851"/>
                      <a:pt x="2769" y="4017"/>
                    </a:cubicBezTo>
                    <a:lnTo>
                      <a:pt x="2269" y="6419"/>
                    </a:lnTo>
                    <a:lnTo>
                      <a:pt x="3403" y="6653"/>
                    </a:lnTo>
                    <a:lnTo>
                      <a:pt x="3903" y="4251"/>
                    </a:lnTo>
                    <a:cubicBezTo>
                      <a:pt x="3937" y="4051"/>
                      <a:pt x="3937" y="3817"/>
                      <a:pt x="3937" y="3617"/>
                    </a:cubicBezTo>
                    <a:cubicBezTo>
                      <a:pt x="3903" y="3417"/>
                      <a:pt x="3870" y="3250"/>
                      <a:pt x="3770" y="3083"/>
                    </a:cubicBezTo>
                    <a:cubicBezTo>
                      <a:pt x="3736" y="3017"/>
                      <a:pt x="3670" y="2950"/>
                      <a:pt x="3603" y="2883"/>
                    </a:cubicBezTo>
                    <a:cubicBezTo>
                      <a:pt x="3670" y="2883"/>
                      <a:pt x="3770" y="2817"/>
                      <a:pt x="3837" y="2783"/>
                    </a:cubicBezTo>
                    <a:cubicBezTo>
                      <a:pt x="3903" y="2750"/>
                      <a:pt x="3970" y="2683"/>
                      <a:pt x="4037" y="2616"/>
                    </a:cubicBezTo>
                    <a:cubicBezTo>
                      <a:pt x="4103" y="2550"/>
                      <a:pt x="4137" y="2483"/>
                      <a:pt x="4203" y="2383"/>
                    </a:cubicBezTo>
                    <a:cubicBezTo>
                      <a:pt x="4237" y="2316"/>
                      <a:pt x="4270" y="2216"/>
                      <a:pt x="4304" y="2149"/>
                    </a:cubicBezTo>
                    <a:cubicBezTo>
                      <a:pt x="4337" y="2049"/>
                      <a:pt x="4370" y="1983"/>
                      <a:pt x="4404" y="1883"/>
                    </a:cubicBezTo>
                    <a:cubicBezTo>
                      <a:pt x="4404" y="1716"/>
                      <a:pt x="4404" y="1516"/>
                      <a:pt x="4404" y="1349"/>
                    </a:cubicBezTo>
                    <a:cubicBezTo>
                      <a:pt x="4370" y="1182"/>
                      <a:pt x="4304" y="1015"/>
                      <a:pt x="4237" y="848"/>
                    </a:cubicBezTo>
                    <a:cubicBezTo>
                      <a:pt x="4070" y="682"/>
                      <a:pt x="3903" y="515"/>
                      <a:pt x="3670" y="415"/>
                    </a:cubicBezTo>
                    <a:cubicBezTo>
                      <a:pt x="3436" y="281"/>
                      <a:pt x="3136" y="181"/>
                      <a:pt x="2836" y="115"/>
                    </a:cubicBezTo>
                    <a:lnTo>
                      <a:pt x="2502" y="48"/>
                    </a:lnTo>
                    <a:cubicBezTo>
                      <a:pt x="2384" y="24"/>
                      <a:pt x="2266" y="1"/>
                      <a:pt x="21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47"/>
              <p:cNvSpPr/>
              <p:nvPr/>
            </p:nvSpPr>
            <p:spPr>
              <a:xfrm flipH="1" rot="2850461">
                <a:off x="6630604" y="2818526"/>
                <a:ext cx="2669954" cy="2311919"/>
              </a:xfrm>
              <a:custGeom>
                <a:rect b="b" l="l" r="r" t="t"/>
                <a:pathLst>
                  <a:path extrusionOk="0" h="39058" w="45108">
                    <a:moveTo>
                      <a:pt x="8045" y="0"/>
                    </a:moveTo>
                    <a:cubicBezTo>
                      <a:pt x="7986" y="0"/>
                      <a:pt x="7929" y="4"/>
                      <a:pt x="7873" y="12"/>
                    </a:cubicBezTo>
                    <a:cubicBezTo>
                      <a:pt x="5775" y="285"/>
                      <a:pt x="3648" y="893"/>
                      <a:pt x="2219" y="2383"/>
                    </a:cubicBezTo>
                    <a:cubicBezTo>
                      <a:pt x="821" y="3750"/>
                      <a:pt x="31" y="5604"/>
                      <a:pt x="0" y="7550"/>
                    </a:cubicBezTo>
                    <a:cubicBezTo>
                      <a:pt x="61" y="11410"/>
                      <a:pt x="2493" y="14693"/>
                      <a:pt x="4408" y="18067"/>
                    </a:cubicBezTo>
                    <a:cubicBezTo>
                      <a:pt x="5319" y="19678"/>
                      <a:pt x="5927" y="21380"/>
                      <a:pt x="6839" y="22991"/>
                    </a:cubicBezTo>
                    <a:cubicBezTo>
                      <a:pt x="6961" y="22960"/>
                      <a:pt x="7052" y="22930"/>
                      <a:pt x="7174" y="22930"/>
                    </a:cubicBezTo>
                    <a:cubicBezTo>
                      <a:pt x="7204" y="22991"/>
                      <a:pt x="7234" y="23052"/>
                      <a:pt x="7265" y="23112"/>
                    </a:cubicBezTo>
                    <a:cubicBezTo>
                      <a:pt x="8633" y="25818"/>
                      <a:pt x="11915" y="32444"/>
                      <a:pt x="13526" y="34997"/>
                    </a:cubicBezTo>
                    <a:cubicBezTo>
                      <a:pt x="14408" y="36365"/>
                      <a:pt x="15472" y="37702"/>
                      <a:pt x="16931" y="38340"/>
                    </a:cubicBezTo>
                    <a:cubicBezTo>
                      <a:pt x="17478" y="38736"/>
                      <a:pt x="18116" y="38948"/>
                      <a:pt x="18754" y="39040"/>
                    </a:cubicBezTo>
                    <a:cubicBezTo>
                      <a:pt x="18897" y="39052"/>
                      <a:pt x="19035" y="39058"/>
                      <a:pt x="19170" y="39058"/>
                    </a:cubicBezTo>
                    <a:cubicBezTo>
                      <a:pt x="20334" y="39058"/>
                      <a:pt x="21264" y="38632"/>
                      <a:pt x="22463" y="38523"/>
                    </a:cubicBezTo>
                    <a:cubicBezTo>
                      <a:pt x="26870" y="38067"/>
                      <a:pt x="40730" y="37611"/>
                      <a:pt x="45107" y="35635"/>
                    </a:cubicBezTo>
                    <a:cubicBezTo>
                      <a:pt x="45047" y="33538"/>
                      <a:pt x="44651" y="29313"/>
                      <a:pt x="40426" y="26000"/>
                    </a:cubicBezTo>
                    <a:cubicBezTo>
                      <a:pt x="36749" y="26577"/>
                      <a:pt x="25229" y="27824"/>
                      <a:pt x="22189" y="28432"/>
                    </a:cubicBezTo>
                    <a:cubicBezTo>
                      <a:pt x="21733" y="27368"/>
                      <a:pt x="19909" y="24541"/>
                      <a:pt x="19423" y="23477"/>
                    </a:cubicBezTo>
                    <a:cubicBezTo>
                      <a:pt x="19058" y="22656"/>
                      <a:pt x="17630" y="19252"/>
                      <a:pt x="17356" y="18523"/>
                    </a:cubicBezTo>
                    <a:cubicBezTo>
                      <a:pt x="17356" y="18492"/>
                      <a:pt x="16353" y="15513"/>
                      <a:pt x="16353" y="15513"/>
                    </a:cubicBezTo>
                    <a:cubicBezTo>
                      <a:pt x="16505" y="15392"/>
                      <a:pt x="16110" y="14662"/>
                      <a:pt x="15988" y="14267"/>
                    </a:cubicBezTo>
                    <a:cubicBezTo>
                      <a:pt x="15624" y="13082"/>
                      <a:pt x="15289" y="11866"/>
                      <a:pt x="14924" y="10681"/>
                    </a:cubicBezTo>
                    <a:cubicBezTo>
                      <a:pt x="14013" y="7793"/>
                      <a:pt x="12918" y="4814"/>
                      <a:pt x="11307" y="2200"/>
                    </a:cubicBezTo>
                    <a:cubicBezTo>
                      <a:pt x="10759" y="1334"/>
                      <a:pt x="9167" y="0"/>
                      <a:pt x="80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69" name="Google Shape;469;p47"/>
              <p:cNvGrpSpPr/>
              <p:nvPr/>
            </p:nvGrpSpPr>
            <p:grpSpPr>
              <a:xfrm rot="691039">
                <a:off x="6318192" y="1706464"/>
                <a:ext cx="311610" cy="201655"/>
                <a:chOff x="1190625" y="1167600"/>
                <a:chExt cx="5228350" cy="3383475"/>
              </a:xfrm>
            </p:grpSpPr>
            <p:sp>
              <p:nvSpPr>
                <p:cNvPr id="470" name="Google Shape;470;p47"/>
                <p:cNvSpPr/>
                <p:nvPr/>
              </p:nvSpPr>
              <p:spPr>
                <a:xfrm>
                  <a:off x="1190625" y="3012500"/>
                  <a:ext cx="1538550" cy="1538575"/>
                </a:xfrm>
                <a:custGeom>
                  <a:rect b="b" l="l" r="r" t="t"/>
                  <a:pathLst>
                    <a:path extrusionOk="0" h="61543" w="61542">
                      <a:moveTo>
                        <a:pt x="35231" y="11508"/>
                      </a:moveTo>
                      <a:cubicBezTo>
                        <a:pt x="36800" y="11508"/>
                        <a:pt x="38368" y="12108"/>
                        <a:pt x="39557" y="13309"/>
                      </a:cubicBezTo>
                      <a:cubicBezTo>
                        <a:pt x="41959" y="15711"/>
                        <a:pt x="41959" y="19583"/>
                        <a:pt x="39557" y="21985"/>
                      </a:cubicBezTo>
                      <a:lnTo>
                        <a:pt x="30783" y="30759"/>
                      </a:lnTo>
                      <a:lnTo>
                        <a:pt x="39557" y="39558"/>
                      </a:lnTo>
                      <a:cubicBezTo>
                        <a:pt x="41959" y="41960"/>
                        <a:pt x="41959" y="45832"/>
                        <a:pt x="39557" y="48234"/>
                      </a:cubicBezTo>
                      <a:cubicBezTo>
                        <a:pt x="38368" y="49423"/>
                        <a:pt x="36800" y="50017"/>
                        <a:pt x="35231" y="50017"/>
                      </a:cubicBezTo>
                      <a:cubicBezTo>
                        <a:pt x="33663" y="50017"/>
                        <a:pt x="32094" y="49423"/>
                        <a:pt x="30906" y="48234"/>
                      </a:cubicBezTo>
                      <a:lnTo>
                        <a:pt x="17769" y="35097"/>
                      </a:lnTo>
                      <a:cubicBezTo>
                        <a:pt x="15392" y="32720"/>
                        <a:pt x="15392" y="28823"/>
                        <a:pt x="17769" y="26446"/>
                      </a:cubicBezTo>
                      <a:lnTo>
                        <a:pt x="30906" y="13309"/>
                      </a:lnTo>
                      <a:cubicBezTo>
                        <a:pt x="32094" y="12108"/>
                        <a:pt x="33663" y="11508"/>
                        <a:pt x="35231" y="11508"/>
                      </a:cubicBezTo>
                      <a:close/>
                      <a:moveTo>
                        <a:pt x="6127" y="1"/>
                      </a:moveTo>
                      <a:cubicBezTo>
                        <a:pt x="2745" y="1"/>
                        <a:pt x="0" y="2746"/>
                        <a:pt x="0" y="6128"/>
                      </a:cubicBezTo>
                      <a:lnTo>
                        <a:pt x="0" y="55415"/>
                      </a:lnTo>
                      <a:cubicBezTo>
                        <a:pt x="0" y="58797"/>
                        <a:pt x="2745" y="61542"/>
                        <a:pt x="6127" y="61542"/>
                      </a:cubicBezTo>
                      <a:lnTo>
                        <a:pt x="55414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47"/>
                <p:cNvSpPr/>
                <p:nvPr/>
              </p:nvSpPr>
              <p:spPr>
                <a:xfrm>
                  <a:off x="3035500" y="3012500"/>
                  <a:ext cx="1538575" cy="1538575"/>
                </a:xfrm>
                <a:custGeom>
                  <a:rect b="b" l="l" r="r" t="t"/>
                  <a:pathLst>
                    <a:path extrusionOk="0" h="61543" w="61543">
                      <a:moveTo>
                        <a:pt x="43896" y="20184"/>
                      </a:moveTo>
                      <a:cubicBezTo>
                        <a:pt x="45465" y="20184"/>
                        <a:pt x="47033" y="20784"/>
                        <a:pt x="48234" y="21985"/>
                      </a:cubicBezTo>
                      <a:cubicBezTo>
                        <a:pt x="50636" y="24362"/>
                        <a:pt x="50636" y="28259"/>
                        <a:pt x="48234" y="30637"/>
                      </a:cubicBezTo>
                      <a:lnTo>
                        <a:pt x="35097" y="43773"/>
                      </a:lnTo>
                      <a:cubicBezTo>
                        <a:pt x="33909" y="44962"/>
                        <a:pt x="32346" y="45556"/>
                        <a:pt x="30781" y="45556"/>
                      </a:cubicBezTo>
                      <a:cubicBezTo>
                        <a:pt x="29215" y="45556"/>
                        <a:pt x="27647" y="44962"/>
                        <a:pt x="26446" y="43773"/>
                      </a:cubicBezTo>
                      <a:lnTo>
                        <a:pt x="13309" y="30637"/>
                      </a:lnTo>
                      <a:cubicBezTo>
                        <a:pt x="10932" y="28235"/>
                        <a:pt x="10932" y="24362"/>
                        <a:pt x="13309" y="21985"/>
                      </a:cubicBezTo>
                      <a:cubicBezTo>
                        <a:pt x="14510" y="20784"/>
                        <a:pt x="16079" y="20184"/>
                        <a:pt x="17647" y="20184"/>
                      </a:cubicBezTo>
                      <a:cubicBezTo>
                        <a:pt x="19216" y="20184"/>
                        <a:pt x="20784" y="20784"/>
                        <a:pt x="21985" y="21985"/>
                      </a:cubicBezTo>
                      <a:lnTo>
                        <a:pt x="30784" y="30759"/>
                      </a:lnTo>
                      <a:lnTo>
                        <a:pt x="39558" y="21985"/>
                      </a:lnTo>
                      <a:cubicBezTo>
                        <a:pt x="40759" y="20784"/>
                        <a:pt x="42328" y="20184"/>
                        <a:pt x="43896" y="20184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47"/>
                <p:cNvSpPr/>
                <p:nvPr/>
              </p:nvSpPr>
              <p:spPr>
                <a:xfrm>
                  <a:off x="3035500" y="1167600"/>
                  <a:ext cx="1538575" cy="1538575"/>
                </a:xfrm>
                <a:custGeom>
                  <a:rect b="b" l="l" r="r" t="t"/>
                  <a:pathLst>
                    <a:path extrusionOk="0" h="61543" w="61543">
                      <a:moveTo>
                        <a:pt x="30781" y="15968"/>
                      </a:moveTo>
                      <a:cubicBezTo>
                        <a:pt x="32346" y="15968"/>
                        <a:pt x="33909" y="16569"/>
                        <a:pt x="35097" y="17770"/>
                      </a:cubicBezTo>
                      <a:lnTo>
                        <a:pt x="48234" y="30882"/>
                      </a:lnTo>
                      <a:cubicBezTo>
                        <a:pt x="50636" y="33284"/>
                        <a:pt x="50636" y="37156"/>
                        <a:pt x="48234" y="39558"/>
                      </a:cubicBezTo>
                      <a:cubicBezTo>
                        <a:pt x="47033" y="40759"/>
                        <a:pt x="45465" y="41359"/>
                        <a:pt x="43896" y="41359"/>
                      </a:cubicBezTo>
                      <a:cubicBezTo>
                        <a:pt x="42328" y="41359"/>
                        <a:pt x="40759" y="40759"/>
                        <a:pt x="39558" y="39558"/>
                      </a:cubicBezTo>
                      <a:lnTo>
                        <a:pt x="30784" y="30759"/>
                      </a:lnTo>
                      <a:lnTo>
                        <a:pt x="21985" y="39558"/>
                      </a:lnTo>
                      <a:cubicBezTo>
                        <a:pt x="20784" y="40759"/>
                        <a:pt x="19216" y="41359"/>
                        <a:pt x="17647" y="41359"/>
                      </a:cubicBezTo>
                      <a:cubicBezTo>
                        <a:pt x="16079" y="41359"/>
                        <a:pt x="14510" y="40759"/>
                        <a:pt x="13309" y="39558"/>
                      </a:cubicBezTo>
                      <a:cubicBezTo>
                        <a:pt x="10932" y="37156"/>
                        <a:pt x="10932" y="33284"/>
                        <a:pt x="13309" y="30882"/>
                      </a:cubicBezTo>
                      <a:lnTo>
                        <a:pt x="26446" y="17770"/>
                      </a:lnTo>
                      <a:cubicBezTo>
                        <a:pt x="27647" y="16569"/>
                        <a:pt x="29215" y="15968"/>
                        <a:pt x="30781" y="15968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47"/>
                <p:cNvSpPr/>
                <p:nvPr/>
              </p:nvSpPr>
              <p:spPr>
                <a:xfrm>
                  <a:off x="4880400" y="3012500"/>
                  <a:ext cx="1538575" cy="1538575"/>
                </a:xfrm>
                <a:custGeom>
                  <a:rect b="b" l="l" r="r" t="t"/>
                  <a:pathLst>
                    <a:path extrusionOk="0" h="61543" w="61543">
                      <a:moveTo>
                        <a:pt x="26323" y="11508"/>
                      </a:moveTo>
                      <a:cubicBezTo>
                        <a:pt x="27892" y="11508"/>
                        <a:pt x="29460" y="12108"/>
                        <a:pt x="30661" y="13309"/>
                      </a:cubicBezTo>
                      <a:lnTo>
                        <a:pt x="43773" y="26446"/>
                      </a:lnTo>
                      <a:cubicBezTo>
                        <a:pt x="46175" y="28823"/>
                        <a:pt x="46175" y="32720"/>
                        <a:pt x="43773" y="35097"/>
                      </a:cubicBezTo>
                      <a:lnTo>
                        <a:pt x="30661" y="48234"/>
                      </a:lnTo>
                      <a:cubicBezTo>
                        <a:pt x="29460" y="49423"/>
                        <a:pt x="27892" y="50017"/>
                        <a:pt x="26323" y="50017"/>
                      </a:cubicBezTo>
                      <a:cubicBezTo>
                        <a:pt x="24755" y="50017"/>
                        <a:pt x="23186" y="49423"/>
                        <a:pt x="21985" y="48234"/>
                      </a:cubicBezTo>
                      <a:cubicBezTo>
                        <a:pt x="19583" y="45832"/>
                        <a:pt x="19583" y="41960"/>
                        <a:pt x="21985" y="39558"/>
                      </a:cubicBezTo>
                      <a:lnTo>
                        <a:pt x="30784" y="30759"/>
                      </a:lnTo>
                      <a:lnTo>
                        <a:pt x="21985" y="21985"/>
                      </a:lnTo>
                      <a:cubicBezTo>
                        <a:pt x="19583" y="19583"/>
                        <a:pt x="19583" y="15711"/>
                        <a:pt x="21985" y="13309"/>
                      </a:cubicBezTo>
                      <a:cubicBezTo>
                        <a:pt x="23186" y="12108"/>
                        <a:pt x="24755" y="11508"/>
                        <a:pt x="26323" y="11508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74" name="Google Shape;474;p47"/>
            <p:cNvSpPr/>
            <p:nvPr/>
          </p:nvSpPr>
          <p:spPr>
            <a:xfrm>
              <a:off x="7615675" y="4738650"/>
              <a:ext cx="842400" cy="250475"/>
            </a:xfrm>
            <a:custGeom>
              <a:rect b="b" l="l" r="r" t="t"/>
              <a:pathLst>
                <a:path extrusionOk="0" h="10019" w="33696">
                  <a:moveTo>
                    <a:pt x="33696" y="2240"/>
                  </a:moveTo>
                  <a:lnTo>
                    <a:pt x="0" y="10019"/>
                  </a:lnTo>
                  <a:lnTo>
                    <a:pt x="30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475" name="Google Shape;475;p47"/>
          <p:cNvSpPr/>
          <p:nvPr/>
        </p:nvSpPr>
        <p:spPr>
          <a:xfrm flipH="1" rot="10800000">
            <a:off x="3535525" y="135937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6" name="Google Shape;476;p47"/>
          <p:cNvGrpSpPr/>
          <p:nvPr/>
        </p:nvGrpSpPr>
        <p:grpSpPr>
          <a:xfrm>
            <a:off x="351325" y="539500"/>
            <a:ext cx="7785475" cy="4284469"/>
            <a:chOff x="351325" y="539500"/>
            <a:chExt cx="7785475" cy="4284469"/>
          </a:xfrm>
        </p:grpSpPr>
        <p:sp>
          <p:nvSpPr>
            <p:cNvPr id="477" name="Google Shape;477;p47"/>
            <p:cNvSpPr/>
            <p:nvPr/>
          </p:nvSpPr>
          <p:spPr>
            <a:xfrm>
              <a:off x="3290475" y="23190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8" name="Google Shape;478;p47"/>
            <p:cNvGrpSpPr/>
            <p:nvPr/>
          </p:nvGrpSpPr>
          <p:grpSpPr>
            <a:xfrm>
              <a:off x="351325" y="539500"/>
              <a:ext cx="7785475" cy="4284469"/>
              <a:chOff x="351325" y="539500"/>
              <a:chExt cx="7785475" cy="4284469"/>
            </a:xfrm>
          </p:grpSpPr>
          <p:sp>
            <p:nvSpPr>
              <p:cNvPr id="479" name="Google Shape;479;p47"/>
              <p:cNvSpPr/>
              <p:nvPr/>
            </p:nvSpPr>
            <p:spPr>
              <a:xfrm flipH="1" rot="10800000">
                <a:off x="4346638" y="4641450"/>
                <a:ext cx="141300" cy="1413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47"/>
              <p:cNvSpPr/>
              <p:nvPr/>
            </p:nvSpPr>
            <p:spPr>
              <a:xfrm>
                <a:off x="7349500" y="2735263"/>
                <a:ext cx="189600" cy="1896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47"/>
              <p:cNvSpPr/>
              <p:nvPr/>
            </p:nvSpPr>
            <p:spPr>
              <a:xfrm>
                <a:off x="7947200" y="539500"/>
                <a:ext cx="189600" cy="1896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7"/>
              <p:cNvSpPr/>
              <p:nvPr/>
            </p:nvSpPr>
            <p:spPr>
              <a:xfrm>
                <a:off x="4712075" y="3258263"/>
                <a:ext cx="189600" cy="1896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7"/>
              <p:cNvSpPr/>
              <p:nvPr/>
            </p:nvSpPr>
            <p:spPr>
              <a:xfrm>
                <a:off x="351325" y="3373250"/>
                <a:ext cx="141300" cy="1413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4" name="Google Shape;484;p47"/>
              <p:cNvGrpSpPr/>
              <p:nvPr/>
            </p:nvGrpSpPr>
            <p:grpSpPr>
              <a:xfrm rot="-7546048">
                <a:off x="5203709" y="4249756"/>
                <a:ext cx="161701" cy="641985"/>
                <a:chOff x="7004550" y="3676293"/>
                <a:chExt cx="161700" cy="641982"/>
              </a:xfrm>
            </p:grpSpPr>
            <p:sp>
              <p:nvSpPr>
                <p:cNvPr id="485" name="Google Shape;485;p47"/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47"/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47"/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47"/>
                <p:cNvSpPr/>
                <p:nvPr/>
              </p:nvSpPr>
              <p:spPr>
                <a:xfrm>
                  <a:off x="7004550" y="3676293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489" name="Google Shape;489;p47"/>
          <p:cNvPicPr preferRelativeResize="0"/>
          <p:nvPr/>
        </p:nvPicPr>
        <p:blipFill rotWithShape="1">
          <a:blip r:embed="rId3">
            <a:alphaModFix/>
          </a:blip>
          <a:srcRect b="26427" l="0" r="0" t="0"/>
          <a:stretch/>
        </p:blipFill>
        <p:spPr>
          <a:xfrm>
            <a:off x="0" y="1359375"/>
            <a:ext cx="5143500" cy="378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8"/>
          <p:cNvSpPr txBox="1"/>
          <p:nvPr>
            <p:ph type="title"/>
          </p:nvPr>
        </p:nvSpPr>
        <p:spPr>
          <a:xfrm>
            <a:off x="348800" y="2129600"/>
            <a:ext cx="74871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3BED58"/>
                </a:solidFill>
              </a:rPr>
              <a:t>Casa </a:t>
            </a:r>
            <a:r>
              <a:rPr lang="en" sz="4200">
                <a:solidFill>
                  <a:schemeClr val="dk1"/>
                </a:solidFill>
              </a:rPr>
              <a:t>de </a:t>
            </a:r>
            <a:r>
              <a:rPr lang="en" sz="4200">
                <a:solidFill>
                  <a:srgbClr val="3BED58"/>
                </a:solidFill>
              </a:rPr>
              <a:t>apuestas</a:t>
            </a:r>
            <a:endParaRPr sz="4200">
              <a:solidFill>
                <a:srgbClr val="3BED58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</a:rPr>
              <a:t>vs </a:t>
            </a:r>
            <a:endParaRPr sz="420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3BED58"/>
                </a:solidFill>
              </a:rPr>
              <a:t>Jugadores</a:t>
            </a:r>
            <a:endParaRPr sz="4200">
              <a:solidFill>
                <a:srgbClr val="3BED5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/>
          </a:p>
        </p:txBody>
      </p:sp>
      <p:sp>
        <p:nvSpPr>
          <p:cNvPr id="496" name="Google Shape;496;p48"/>
          <p:cNvSpPr txBox="1"/>
          <p:nvPr>
            <p:ph idx="1" type="subTitle"/>
          </p:nvPr>
        </p:nvSpPr>
        <p:spPr>
          <a:xfrm>
            <a:off x="348800" y="3426900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Intereses opuestos</a:t>
            </a:r>
            <a:endParaRPr sz="2100"/>
          </a:p>
        </p:txBody>
      </p:sp>
      <p:cxnSp>
        <p:nvCxnSpPr>
          <p:cNvPr id="497" name="Google Shape;497;p48"/>
          <p:cNvCxnSpPr/>
          <p:nvPr/>
        </p:nvCxnSpPr>
        <p:spPr>
          <a:xfrm rot="10800000">
            <a:off x="4013" y="3269650"/>
            <a:ext cx="429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48"/>
          <p:cNvSpPr/>
          <p:nvPr/>
        </p:nvSpPr>
        <p:spPr>
          <a:xfrm flipH="1" rot="10800000">
            <a:off x="4296125" y="319562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9" name="Google Shape;499;p48"/>
          <p:cNvGrpSpPr/>
          <p:nvPr/>
        </p:nvGrpSpPr>
        <p:grpSpPr>
          <a:xfrm>
            <a:off x="803157" y="785625"/>
            <a:ext cx="7946368" cy="3960919"/>
            <a:chOff x="803157" y="785625"/>
            <a:chExt cx="7946368" cy="3960919"/>
          </a:xfrm>
        </p:grpSpPr>
        <p:grpSp>
          <p:nvGrpSpPr>
            <p:cNvPr id="500" name="Google Shape;500;p48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501" name="Google Shape;501;p4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4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4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4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4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4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4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4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4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4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4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4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4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4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4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4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4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4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4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4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4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4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4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4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4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6" name="Google Shape;526;p48"/>
            <p:cNvSpPr/>
            <p:nvPr/>
          </p:nvSpPr>
          <p:spPr>
            <a:xfrm>
              <a:off x="2505525" y="41654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8"/>
            <p:cNvSpPr/>
            <p:nvPr/>
          </p:nvSpPr>
          <p:spPr>
            <a:xfrm>
              <a:off x="2551425" y="7856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8"/>
            <p:cNvSpPr/>
            <p:nvPr/>
          </p:nvSpPr>
          <p:spPr>
            <a:xfrm>
              <a:off x="8189350" y="8514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9" name="Google Shape;529;p48"/>
            <p:cNvGrpSpPr/>
            <p:nvPr/>
          </p:nvGrpSpPr>
          <p:grpSpPr>
            <a:xfrm rot="-7546048">
              <a:off x="4135822" y="4172331"/>
              <a:ext cx="161701" cy="641985"/>
              <a:chOff x="7004550" y="3676293"/>
              <a:chExt cx="161700" cy="641982"/>
            </a:xfrm>
          </p:grpSpPr>
          <p:sp>
            <p:nvSpPr>
              <p:cNvPr id="530" name="Google Shape;530;p4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4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4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4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4" name="Google Shape;534;p48"/>
            <p:cNvSpPr/>
            <p:nvPr/>
          </p:nvSpPr>
          <p:spPr>
            <a:xfrm>
              <a:off x="4829900" y="17842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8"/>
            <p:cNvSpPr/>
            <p:nvPr/>
          </p:nvSpPr>
          <p:spPr>
            <a:xfrm>
              <a:off x="8559925" y="39089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6" name="Google Shape;5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397" y="0"/>
            <a:ext cx="553560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9"/>
          <p:cNvSpPr txBox="1"/>
          <p:nvPr>
            <p:ph type="title"/>
          </p:nvPr>
        </p:nvSpPr>
        <p:spPr>
          <a:xfrm>
            <a:off x="4596725" y="953599"/>
            <a:ext cx="3796500" cy="15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ED58"/>
                </a:solidFill>
              </a:rPr>
              <a:t>Falta </a:t>
            </a:r>
            <a:r>
              <a:rPr lang="en">
                <a:solidFill>
                  <a:schemeClr val="dk1"/>
                </a:solidFill>
              </a:rPr>
              <a:t>de </a:t>
            </a:r>
            <a:r>
              <a:rPr lang="en">
                <a:solidFill>
                  <a:srgbClr val="3BED58"/>
                </a:solidFill>
              </a:rPr>
              <a:t>neutralidad </a:t>
            </a:r>
            <a:endParaRPr>
              <a:solidFill>
                <a:srgbClr val="3BED58"/>
              </a:solidFill>
            </a:endParaRPr>
          </a:p>
        </p:txBody>
      </p:sp>
      <p:sp>
        <p:nvSpPr>
          <p:cNvPr id="543" name="Google Shape;543;p49"/>
          <p:cNvSpPr txBox="1"/>
          <p:nvPr>
            <p:ph idx="1" type="subTitle"/>
          </p:nvPr>
        </p:nvSpPr>
        <p:spPr>
          <a:xfrm>
            <a:off x="4342025" y="2347775"/>
            <a:ext cx="4051200" cy="7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Debido a su propio modelo de negocio una casa de apuestas tiene</a:t>
            </a:r>
            <a:endParaRPr sz="1600"/>
          </a:p>
        </p:txBody>
      </p:sp>
      <p:pic>
        <p:nvPicPr>
          <p:cNvPr id="544" name="Google Shape;544;p49"/>
          <p:cNvPicPr preferRelativeResize="0"/>
          <p:nvPr/>
        </p:nvPicPr>
        <p:blipFill rotWithShape="1">
          <a:blip r:embed="rId3">
            <a:alphaModFix/>
          </a:blip>
          <a:srcRect b="0" l="1162" r="1171" t="0"/>
          <a:stretch/>
        </p:blipFill>
        <p:spPr>
          <a:xfrm>
            <a:off x="591350" y="733200"/>
            <a:ext cx="3677100" cy="3677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5" name="Google Shape;545;p49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9"/>
          <p:cNvSpPr txBox="1"/>
          <p:nvPr/>
        </p:nvSpPr>
        <p:spPr>
          <a:xfrm>
            <a:off x="4753675" y="2877550"/>
            <a:ext cx="3677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Incentivos </a:t>
            </a:r>
            <a:r>
              <a:rPr lang="en" sz="2900">
                <a:solidFill>
                  <a:srgbClr val="3BED58"/>
                </a:solidFill>
                <a:latin typeface="Lato"/>
                <a:ea typeface="Lato"/>
                <a:cs typeface="Lato"/>
                <a:sym typeface="Lato"/>
              </a:rPr>
              <a:t>contrarios</a:t>
            </a:r>
            <a:endParaRPr sz="2900">
              <a:solidFill>
                <a:srgbClr val="3BED5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0"/>
          <p:cNvSpPr/>
          <p:nvPr/>
        </p:nvSpPr>
        <p:spPr>
          <a:xfrm>
            <a:off x="4705438" y="1398550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0"/>
          <p:cNvSpPr/>
          <p:nvPr/>
        </p:nvSpPr>
        <p:spPr>
          <a:xfrm>
            <a:off x="4757488" y="2588188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0"/>
          <p:cNvSpPr/>
          <p:nvPr/>
        </p:nvSpPr>
        <p:spPr>
          <a:xfrm>
            <a:off x="4757488" y="3812106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0"/>
          <p:cNvSpPr txBox="1"/>
          <p:nvPr>
            <p:ph idx="13" type="title"/>
          </p:nvPr>
        </p:nvSpPr>
        <p:spPr>
          <a:xfrm>
            <a:off x="4728262" y="3761195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6" name="Google Shape;556;p50"/>
          <p:cNvSpPr txBox="1"/>
          <p:nvPr>
            <p:ph idx="14" type="title"/>
          </p:nvPr>
        </p:nvSpPr>
        <p:spPr>
          <a:xfrm>
            <a:off x="4728262" y="2533019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7" name="Google Shape;557;p50"/>
          <p:cNvSpPr txBox="1"/>
          <p:nvPr>
            <p:ph idx="19" type="title"/>
          </p:nvPr>
        </p:nvSpPr>
        <p:spPr>
          <a:xfrm>
            <a:off x="4682800" y="1327865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8" name="Google Shape;558;p50"/>
          <p:cNvSpPr txBox="1"/>
          <p:nvPr>
            <p:ph idx="21" type="title"/>
          </p:nvPr>
        </p:nvSpPr>
        <p:spPr>
          <a:xfrm>
            <a:off x="717425" y="388925"/>
            <a:ext cx="39048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ED58"/>
                </a:solidFill>
              </a:rPr>
              <a:t>Casa </a:t>
            </a:r>
            <a:r>
              <a:rPr lang="en"/>
              <a:t>de </a:t>
            </a:r>
            <a:r>
              <a:rPr lang="en">
                <a:solidFill>
                  <a:srgbClr val="3BED58"/>
                </a:solidFill>
              </a:rPr>
              <a:t>apuestas </a:t>
            </a:r>
            <a:endParaRPr>
              <a:solidFill>
                <a:srgbClr val="3BED5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ED58"/>
                </a:solidFill>
              </a:rPr>
              <a:t>jugadores</a:t>
            </a:r>
            <a:endParaRPr>
              <a:solidFill>
                <a:srgbClr val="3BED58"/>
              </a:solidFill>
            </a:endParaRPr>
          </a:p>
        </p:txBody>
      </p:sp>
      <p:sp>
        <p:nvSpPr>
          <p:cNvPr id="559" name="Google Shape;559;p50"/>
          <p:cNvSpPr txBox="1"/>
          <p:nvPr>
            <p:ph type="title"/>
          </p:nvPr>
        </p:nvSpPr>
        <p:spPr>
          <a:xfrm>
            <a:off x="717425" y="3067620"/>
            <a:ext cx="31203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Interés </a:t>
            </a:r>
            <a:r>
              <a:rPr lang="en" sz="3100">
                <a:solidFill>
                  <a:schemeClr val="dk1"/>
                </a:solidFill>
              </a:rPr>
              <a:t>en que</a:t>
            </a:r>
            <a:r>
              <a:rPr lang="en" sz="3100"/>
              <a:t> </a:t>
            </a:r>
            <a:r>
              <a:rPr lang="en" sz="3100">
                <a:solidFill>
                  <a:schemeClr val="dk1"/>
                </a:solidFill>
              </a:rPr>
              <a:t>el </a:t>
            </a:r>
            <a:r>
              <a:rPr lang="en" sz="3100"/>
              <a:t>cliente pierda</a:t>
            </a:r>
            <a:endParaRPr sz="3300"/>
          </a:p>
        </p:txBody>
      </p:sp>
      <p:sp>
        <p:nvSpPr>
          <p:cNvPr id="560" name="Google Shape;560;p50"/>
          <p:cNvSpPr txBox="1"/>
          <p:nvPr>
            <p:ph idx="4" type="title"/>
          </p:nvPr>
        </p:nvSpPr>
        <p:spPr>
          <a:xfrm>
            <a:off x="5618355" y="2576801"/>
            <a:ext cx="31203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 de dinero</a:t>
            </a:r>
            <a:endParaRPr/>
          </a:p>
        </p:txBody>
      </p:sp>
      <p:sp>
        <p:nvSpPr>
          <p:cNvPr id="561" name="Google Shape;561;p50"/>
          <p:cNvSpPr txBox="1"/>
          <p:nvPr>
            <p:ph idx="5" type="subTitle"/>
          </p:nvPr>
        </p:nvSpPr>
        <p:spPr>
          <a:xfrm>
            <a:off x="5618350" y="2923525"/>
            <a:ext cx="25212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Por problemas de cashflow</a:t>
            </a:r>
            <a:endParaRPr/>
          </a:p>
        </p:txBody>
      </p:sp>
      <p:sp>
        <p:nvSpPr>
          <p:cNvPr id="562" name="Google Shape;562;p50"/>
          <p:cNvSpPr txBox="1"/>
          <p:nvPr>
            <p:ph idx="6" type="title"/>
          </p:nvPr>
        </p:nvSpPr>
        <p:spPr>
          <a:xfrm>
            <a:off x="5618355" y="3801193"/>
            <a:ext cx="31203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Cambio en condiciones</a:t>
            </a:r>
            <a:endParaRPr sz="2100"/>
          </a:p>
        </p:txBody>
      </p:sp>
      <p:sp>
        <p:nvSpPr>
          <p:cNvPr id="563" name="Google Shape;563;p50"/>
          <p:cNvSpPr txBox="1"/>
          <p:nvPr>
            <p:ph idx="7" type="subTitle"/>
          </p:nvPr>
        </p:nvSpPr>
        <p:spPr>
          <a:xfrm>
            <a:off x="5618350" y="4142600"/>
            <a:ext cx="25212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Para sobrevivir</a:t>
            </a:r>
            <a:endParaRPr/>
          </a:p>
        </p:txBody>
      </p:sp>
      <p:sp>
        <p:nvSpPr>
          <p:cNvPr id="564" name="Google Shape;564;p50"/>
          <p:cNvSpPr txBox="1"/>
          <p:nvPr>
            <p:ph idx="15" type="title"/>
          </p:nvPr>
        </p:nvSpPr>
        <p:spPr>
          <a:xfrm>
            <a:off x="5580250" y="1383076"/>
            <a:ext cx="31203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Límites</a:t>
            </a:r>
            <a:endParaRPr/>
          </a:p>
        </p:txBody>
      </p:sp>
      <p:sp>
        <p:nvSpPr>
          <p:cNvPr id="565" name="Google Shape;565;p50"/>
          <p:cNvSpPr txBox="1"/>
          <p:nvPr>
            <p:ph idx="16" type="subTitle"/>
          </p:nvPr>
        </p:nvSpPr>
        <p:spPr>
          <a:xfrm>
            <a:off x="5557275" y="1612450"/>
            <a:ext cx="2668500" cy="5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los que ganan mucho</a:t>
            </a:r>
            <a:endParaRPr/>
          </a:p>
        </p:txBody>
      </p:sp>
      <p:pic>
        <p:nvPicPr>
          <p:cNvPr id="566" name="Google Shape;5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1"/>
          <p:cNvSpPr txBox="1"/>
          <p:nvPr>
            <p:ph type="title"/>
          </p:nvPr>
        </p:nvSpPr>
        <p:spPr>
          <a:xfrm>
            <a:off x="2078050" y="460375"/>
            <a:ext cx="4989000" cy="21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chemeClr val="accent4"/>
                </a:solidFill>
              </a:rPr>
              <a:t>Una </a:t>
            </a:r>
            <a:r>
              <a:rPr lang="en" sz="6100">
                <a:solidFill>
                  <a:schemeClr val="dk1"/>
                </a:solidFill>
              </a:rPr>
              <a:t>simple </a:t>
            </a:r>
            <a:r>
              <a:rPr lang="en" sz="6100">
                <a:solidFill>
                  <a:schemeClr val="accent4"/>
                </a:solidFill>
              </a:rPr>
              <a:t>búsqueda</a:t>
            </a:r>
            <a:endParaRPr sz="6100"/>
          </a:p>
        </p:txBody>
      </p:sp>
      <p:grpSp>
        <p:nvGrpSpPr>
          <p:cNvPr id="572" name="Google Shape;572;p51"/>
          <p:cNvGrpSpPr/>
          <p:nvPr/>
        </p:nvGrpSpPr>
        <p:grpSpPr>
          <a:xfrm>
            <a:off x="1463200" y="876913"/>
            <a:ext cx="6218718" cy="3788638"/>
            <a:chOff x="1463200" y="876913"/>
            <a:chExt cx="6218718" cy="3788638"/>
          </a:xfrm>
        </p:grpSpPr>
        <p:sp>
          <p:nvSpPr>
            <p:cNvPr id="573" name="Google Shape;573;p51"/>
            <p:cNvSpPr/>
            <p:nvPr/>
          </p:nvSpPr>
          <p:spPr>
            <a:xfrm flipH="1" rot="10800000">
              <a:off x="2031500" y="13741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1"/>
            <p:cNvSpPr/>
            <p:nvPr/>
          </p:nvSpPr>
          <p:spPr>
            <a:xfrm>
              <a:off x="1463200" y="39993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1"/>
            <p:cNvSpPr/>
            <p:nvPr/>
          </p:nvSpPr>
          <p:spPr>
            <a:xfrm>
              <a:off x="5825500" y="8769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1"/>
            <p:cNvSpPr/>
            <p:nvPr/>
          </p:nvSpPr>
          <p:spPr>
            <a:xfrm>
              <a:off x="6362550" y="42228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3299800" y="4475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8" name="Google Shape;578;p51"/>
            <p:cNvGrpSpPr/>
            <p:nvPr/>
          </p:nvGrpSpPr>
          <p:grpSpPr>
            <a:xfrm rot="-7546048">
              <a:off x="7293359" y="998743"/>
              <a:ext cx="161701" cy="641985"/>
              <a:chOff x="7004550" y="3676293"/>
              <a:chExt cx="161700" cy="641982"/>
            </a:xfrm>
          </p:grpSpPr>
          <p:sp>
            <p:nvSpPr>
              <p:cNvPr id="579" name="Google Shape;579;p51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3" name="Google Shape;583;p51"/>
            <p:cNvGrpSpPr/>
            <p:nvPr/>
          </p:nvGrpSpPr>
          <p:grpSpPr>
            <a:xfrm>
              <a:off x="1627645" y="3051626"/>
              <a:ext cx="545147" cy="506901"/>
              <a:chOff x="4818730" y="3307263"/>
              <a:chExt cx="1827512" cy="1699300"/>
            </a:xfrm>
          </p:grpSpPr>
          <p:sp>
            <p:nvSpPr>
              <p:cNvPr id="584" name="Google Shape;584;p5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5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5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5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5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5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5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5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5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5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5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5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5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5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5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5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5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5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5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5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609" name="Google Shape;60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763" y="2744025"/>
            <a:ext cx="51816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2"/>
          <p:cNvSpPr txBox="1"/>
          <p:nvPr>
            <p:ph idx="6" type="title"/>
          </p:nvPr>
        </p:nvSpPr>
        <p:spPr>
          <a:xfrm>
            <a:off x="717450" y="29787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ED58"/>
                </a:solidFill>
              </a:rPr>
              <a:t>Búsqueda </a:t>
            </a:r>
            <a:r>
              <a:rPr lang="en"/>
              <a:t>en </a:t>
            </a:r>
            <a:r>
              <a:rPr lang="en">
                <a:solidFill>
                  <a:srgbClr val="3BED58"/>
                </a:solidFill>
              </a:rPr>
              <a:t>Google</a:t>
            </a:r>
            <a:endParaRPr>
              <a:solidFill>
                <a:srgbClr val="3BED58"/>
              </a:solidFill>
            </a:endParaRPr>
          </a:p>
        </p:txBody>
      </p:sp>
      <p:grpSp>
        <p:nvGrpSpPr>
          <p:cNvPr id="616" name="Google Shape;616;p52"/>
          <p:cNvGrpSpPr/>
          <p:nvPr/>
        </p:nvGrpSpPr>
        <p:grpSpPr>
          <a:xfrm>
            <a:off x="434875" y="1954550"/>
            <a:ext cx="8129193" cy="2739932"/>
            <a:chOff x="434875" y="1954550"/>
            <a:chExt cx="8129193" cy="2739932"/>
          </a:xfrm>
        </p:grpSpPr>
        <p:grpSp>
          <p:nvGrpSpPr>
            <p:cNvPr id="617" name="Google Shape;617;p52"/>
            <p:cNvGrpSpPr/>
            <p:nvPr/>
          </p:nvGrpSpPr>
          <p:grpSpPr>
            <a:xfrm rot="-7546048">
              <a:off x="8175509" y="4120268"/>
              <a:ext cx="161701" cy="641985"/>
              <a:chOff x="7004550" y="3676293"/>
              <a:chExt cx="161700" cy="641982"/>
            </a:xfrm>
          </p:grpSpPr>
          <p:sp>
            <p:nvSpPr>
              <p:cNvPr id="618" name="Google Shape;618;p5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5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5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5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2" name="Google Shape;622;p52"/>
            <p:cNvSpPr/>
            <p:nvPr/>
          </p:nvSpPr>
          <p:spPr>
            <a:xfrm>
              <a:off x="2869450" y="41229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2"/>
            <p:cNvSpPr/>
            <p:nvPr/>
          </p:nvSpPr>
          <p:spPr>
            <a:xfrm>
              <a:off x="8331775" y="19545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2"/>
            <p:cNvSpPr/>
            <p:nvPr/>
          </p:nvSpPr>
          <p:spPr>
            <a:xfrm>
              <a:off x="434875" y="23536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2"/>
            <p:cNvSpPr/>
            <p:nvPr/>
          </p:nvSpPr>
          <p:spPr>
            <a:xfrm>
              <a:off x="4564575" y="455316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6" name="Google Shape;626;p52"/>
            <p:cNvGrpSpPr/>
            <p:nvPr/>
          </p:nvGrpSpPr>
          <p:grpSpPr>
            <a:xfrm>
              <a:off x="5623195" y="4118426"/>
              <a:ext cx="545147" cy="506901"/>
              <a:chOff x="4818730" y="3307263"/>
              <a:chExt cx="1827512" cy="1699300"/>
            </a:xfrm>
          </p:grpSpPr>
          <p:sp>
            <p:nvSpPr>
              <p:cNvPr id="627" name="Google Shape;627;p52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52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52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52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52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52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52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52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52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52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52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52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52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52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52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52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52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52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52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52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52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52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52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52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52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652" name="Google Shape;6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13" y="2352700"/>
            <a:ext cx="7087573" cy="22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925" y="1023025"/>
            <a:ext cx="7087550" cy="1265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3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Plataformas</a:t>
            </a:r>
            <a:r>
              <a:rPr lang="en">
                <a:solidFill>
                  <a:srgbClr val="3BED58"/>
                </a:solidFill>
              </a:rPr>
              <a:t> </a:t>
            </a:r>
            <a:endParaRPr>
              <a:solidFill>
                <a:srgbClr val="3BED5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ED58"/>
                </a:solidFill>
              </a:rPr>
              <a:t>de </a:t>
            </a:r>
            <a:endParaRPr>
              <a:solidFill>
                <a:srgbClr val="3BED5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afectados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60" name="Google Shape;660;p53"/>
          <p:cNvGrpSpPr/>
          <p:nvPr/>
        </p:nvGrpSpPr>
        <p:grpSpPr>
          <a:xfrm>
            <a:off x="434875" y="1954550"/>
            <a:ext cx="8129193" cy="2739932"/>
            <a:chOff x="434875" y="1954550"/>
            <a:chExt cx="8129193" cy="2739932"/>
          </a:xfrm>
        </p:grpSpPr>
        <p:grpSp>
          <p:nvGrpSpPr>
            <p:cNvPr id="661" name="Google Shape;661;p53"/>
            <p:cNvGrpSpPr/>
            <p:nvPr/>
          </p:nvGrpSpPr>
          <p:grpSpPr>
            <a:xfrm rot="-7546048">
              <a:off x="8175509" y="4120268"/>
              <a:ext cx="161701" cy="641985"/>
              <a:chOff x="7004550" y="3676293"/>
              <a:chExt cx="161700" cy="641982"/>
            </a:xfrm>
          </p:grpSpPr>
          <p:sp>
            <p:nvSpPr>
              <p:cNvPr id="662" name="Google Shape;662;p5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5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5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5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6" name="Google Shape;666;p53"/>
            <p:cNvSpPr/>
            <p:nvPr/>
          </p:nvSpPr>
          <p:spPr>
            <a:xfrm>
              <a:off x="2869450" y="41229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3"/>
            <p:cNvSpPr/>
            <p:nvPr/>
          </p:nvSpPr>
          <p:spPr>
            <a:xfrm>
              <a:off x="8331775" y="19545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3"/>
            <p:cNvSpPr/>
            <p:nvPr/>
          </p:nvSpPr>
          <p:spPr>
            <a:xfrm>
              <a:off x="434875" y="23536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3"/>
            <p:cNvSpPr/>
            <p:nvPr/>
          </p:nvSpPr>
          <p:spPr>
            <a:xfrm>
              <a:off x="4564575" y="455316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0" name="Google Shape;670;p53"/>
            <p:cNvGrpSpPr/>
            <p:nvPr/>
          </p:nvGrpSpPr>
          <p:grpSpPr>
            <a:xfrm>
              <a:off x="5623195" y="4118426"/>
              <a:ext cx="545147" cy="506901"/>
              <a:chOff x="4818730" y="3307263"/>
              <a:chExt cx="1827512" cy="1699300"/>
            </a:xfrm>
          </p:grpSpPr>
          <p:sp>
            <p:nvSpPr>
              <p:cNvPr id="671" name="Google Shape;671;p5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5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5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5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5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5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5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5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5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5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5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5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5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5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5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5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5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5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5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5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5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5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5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5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5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696" name="Google Shape;6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250" y="302725"/>
            <a:ext cx="4304900" cy="310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25" y="3410025"/>
            <a:ext cx="8780699" cy="11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ctronic Sports Company Project Proposal by Slidesgo">
  <a:themeElements>
    <a:clrScheme name="Simple Light">
      <a:dk1>
        <a:srgbClr val="FFFFFF"/>
      </a:dk1>
      <a:lt1>
        <a:srgbClr val="241454"/>
      </a:lt1>
      <a:dk2>
        <a:srgbClr val="4E2CB3"/>
      </a:dk2>
      <a:lt2>
        <a:srgbClr val="5C2FDF"/>
      </a:lt2>
      <a:accent1>
        <a:srgbClr val="8EB8DE"/>
      </a:accent1>
      <a:accent2>
        <a:srgbClr val="4D4DD0"/>
      </a:accent2>
      <a:accent3>
        <a:srgbClr val="B961EB"/>
      </a:accent3>
      <a:accent4>
        <a:srgbClr val="3BED58"/>
      </a:accent4>
      <a:accent5>
        <a:srgbClr val="CB480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